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4"/>
  </p:sldMasterIdLst>
  <p:notesMasterIdLst>
    <p:notesMasterId r:id="rId16"/>
  </p:notesMasterIdLst>
  <p:sldIdLst>
    <p:sldId id="256" r:id="rId5"/>
    <p:sldId id="264" r:id="rId6"/>
    <p:sldId id="259" r:id="rId7"/>
    <p:sldId id="265" r:id="rId8"/>
    <p:sldId id="266" r:id="rId9"/>
    <p:sldId id="260" r:id="rId10"/>
    <p:sldId id="258" r:id="rId11"/>
    <p:sldId id="261" r:id="rId12"/>
    <p:sldId id="262" r:id="rId13"/>
    <p:sldId id="263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C6CFF0-35C1-4C1C-82DF-25BC973297E0}" v="254" dt="2020-09-18T18:40:42.230"/>
    <p1510:client id="{8BE6C618-E307-7A13-46CF-5789579996B2}" v="47" dt="2020-10-07T19:51:23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945" autoAdjust="0"/>
  </p:normalViewPr>
  <p:slideViewPr>
    <p:cSldViewPr snapToGrid="0">
      <p:cViewPr varScale="1">
        <p:scale>
          <a:sx n="76" d="100"/>
          <a:sy n="76" d="100"/>
        </p:scale>
        <p:origin x="9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lby nickell" userId="9c5cf93e6a85ecd9" providerId="LiveId" clId="{76C6CFF0-35C1-4C1C-82DF-25BC973297E0}"/>
    <pc:docChg chg="undo custSel mod addSld delSld modSld sldOrd">
      <pc:chgData name="shelby nickell" userId="9c5cf93e6a85ecd9" providerId="LiveId" clId="{76C6CFF0-35C1-4C1C-82DF-25BC973297E0}" dt="2020-09-18T18:40:45.468" v="7188" actId="1076"/>
      <pc:docMkLst>
        <pc:docMk/>
      </pc:docMkLst>
      <pc:sldChg chg="addSp delSp modSp mod setBg setClrOvrMap">
        <pc:chgData name="shelby nickell" userId="9c5cf93e6a85ecd9" providerId="LiveId" clId="{76C6CFF0-35C1-4C1C-82DF-25BC973297E0}" dt="2020-09-17T22:14:41.023" v="5310" actId="1076"/>
        <pc:sldMkLst>
          <pc:docMk/>
          <pc:sldMk cId="1445621384" sldId="256"/>
        </pc:sldMkLst>
        <pc:spChg chg="mod">
          <ac:chgData name="shelby nickell" userId="9c5cf93e6a85ecd9" providerId="LiveId" clId="{76C6CFF0-35C1-4C1C-82DF-25BC973297E0}" dt="2020-09-15T19:24:43.980" v="978" actId="26606"/>
          <ac:spMkLst>
            <pc:docMk/>
            <pc:sldMk cId="1445621384" sldId="256"/>
            <ac:spMk id="2" creationId="{CF957CD1-05A8-4CAA-AF0E-24EEDA1FD9AC}"/>
          </ac:spMkLst>
        </pc:spChg>
        <pc:spChg chg="mod">
          <ac:chgData name="shelby nickell" userId="9c5cf93e6a85ecd9" providerId="LiveId" clId="{76C6CFF0-35C1-4C1C-82DF-25BC973297E0}" dt="2020-09-17T22:14:35.790" v="5309" actId="1076"/>
          <ac:spMkLst>
            <pc:docMk/>
            <pc:sldMk cId="1445621384" sldId="256"/>
            <ac:spMk id="3" creationId="{52240EC5-44CD-4F4E-A450-9E6FBAF7FB91}"/>
          </ac:spMkLst>
        </pc:spChg>
        <pc:spChg chg="add del">
          <ac:chgData name="shelby nickell" userId="9c5cf93e6a85ecd9" providerId="LiveId" clId="{76C6CFF0-35C1-4C1C-82DF-25BC973297E0}" dt="2020-09-15T19:24:43.964" v="977" actId="26606"/>
          <ac:spMkLst>
            <pc:docMk/>
            <pc:sldMk cId="1445621384" sldId="256"/>
            <ac:spMk id="8" creationId="{B645BD8A-B13F-463A-9101-4FB883F064BD}"/>
          </ac:spMkLst>
        </pc:spChg>
        <pc:spChg chg="add del">
          <ac:chgData name="shelby nickell" userId="9c5cf93e6a85ecd9" providerId="LiveId" clId="{76C6CFF0-35C1-4C1C-82DF-25BC973297E0}" dt="2020-09-15T19:24:43.964" v="977" actId="26606"/>
          <ac:spMkLst>
            <pc:docMk/>
            <pc:sldMk cId="1445621384" sldId="256"/>
            <ac:spMk id="10" creationId="{1AA55ABF-213F-4B65-8B7E-1ED8609F20FC}"/>
          </ac:spMkLst>
        </pc:spChg>
        <pc:spChg chg="add del">
          <ac:chgData name="shelby nickell" userId="9c5cf93e6a85ecd9" providerId="LiveId" clId="{76C6CFF0-35C1-4C1C-82DF-25BC973297E0}" dt="2020-09-15T19:24:43.964" v="977" actId="26606"/>
          <ac:spMkLst>
            <pc:docMk/>
            <pc:sldMk cId="1445621384" sldId="256"/>
            <ac:spMk id="12" creationId="{F8DB4189-B5C4-45EA-AFC5-6739032B85FE}"/>
          </ac:spMkLst>
        </pc:spChg>
        <pc:spChg chg="add">
          <ac:chgData name="shelby nickell" userId="9c5cf93e6a85ecd9" providerId="LiveId" clId="{76C6CFF0-35C1-4C1C-82DF-25BC973297E0}" dt="2020-09-15T19:24:43.980" v="978" actId="26606"/>
          <ac:spMkLst>
            <pc:docMk/>
            <pc:sldMk cId="1445621384" sldId="256"/>
            <ac:spMk id="14" creationId="{D071C0CD-5EFD-45A1-AAFD-61C3D4A65188}"/>
          </ac:spMkLst>
        </pc:spChg>
        <pc:spChg chg="add">
          <ac:chgData name="shelby nickell" userId="9c5cf93e6a85ecd9" providerId="LiveId" clId="{76C6CFF0-35C1-4C1C-82DF-25BC973297E0}" dt="2020-09-15T19:24:43.980" v="978" actId="26606"/>
          <ac:spMkLst>
            <pc:docMk/>
            <pc:sldMk cId="1445621384" sldId="256"/>
            <ac:spMk id="15" creationId="{8A03302C-20A2-4C4F-9760-E85AE1041385}"/>
          </ac:spMkLst>
        </pc:spChg>
        <pc:spChg chg="add">
          <ac:chgData name="shelby nickell" userId="9c5cf93e6a85ecd9" providerId="LiveId" clId="{76C6CFF0-35C1-4C1C-82DF-25BC973297E0}" dt="2020-09-15T19:24:43.980" v="978" actId="26606"/>
          <ac:spMkLst>
            <pc:docMk/>
            <pc:sldMk cId="1445621384" sldId="256"/>
            <ac:spMk id="16" creationId="{D00F093B-0739-4429-B30D-D72924D08871}"/>
          </ac:spMkLst>
        </pc:spChg>
        <pc:picChg chg="mod">
          <ac:chgData name="shelby nickell" userId="9c5cf93e6a85ecd9" providerId="LiveId" clId="{76C6CFF0-35C1-4C1C-82DF-25BC973297E0}" dt="2020-09-17T22:14:41.023" v="5310" actId="1076"/>
          <ac:picMkLst>
            <pc:docMk/>
            <pc:sldMk cId="1445621384" sldId="256"/>
            <ac:picMk id="4" creationId="{AB2333EC-2E68-49B2-AF75-F00834FEF48A}"/>
          </ac:picMkLst>
        </pc:picChg>
      </pc:sldChg>
      <pc:sldChg chg="del">
        <pc:chgData name="shelby nickell" userId="9c5cf93e6a85ecd9" providerId="LiveId" clId="{76C6CFF0-35C1-4C1C-82DF-25BC973297E0}" dt="2020-09-15T16:51:45.051" v="46" actId="2696"/>
        <pc:sldMkLst>
          <pc:docMk/>
          <pc:sldMk cId="1717403391" sldId="257"/>
        </pc:sldMkLst>
      </pc:sldChg>
      <pc:sldChg chg="addSp delSp modSp mod setBg modNotesTx">
        <pc:chgData name="shelby nickell" userId="9c5cf93e6a85ecd9" providerId="LiveId" clId="{76C6CFF0-35C1-4C1C-82DF-25BC973297E0}" dt="2020-09-18T18:31:02.324" v="7178" actId="1076"/>
        <pc:sldMkLst>
          <pc:docMk/>
          <pc:sldMk cId="688981925" sldId="258"/>
        </pc:sldMkLst>
        <pc:spChg chg="mod">
          <ac:chgData name="shelby nickell" userId="9c5cf93e6a85ecd9" providerId="LiveId" clId="{76C6CFF0-35C1-4C1C-82DF-25BC973297E0}" dt="2020-09-15T16:41:37.709" v="45" actId="1076"/>
          <ac:spMkLst>
            <pc:docMk/>
            <pc:sldMk cId="688981925" sldId="258"/>
            <ac:spMk id="2" creationId="{28203F7E-2B87-4947-9A98-825F6F41740E}"/>
          </ac:spMkLst>
        </pc:spChg>
        <pc:spChg chg="del">
          <ac:chgData name="shelby nickell" userId="9c5cf93e6a85ecd9" providerId="LiveId" clId="{76C6CFF0-35C1-4C1C-82DF-25BC973297E0}" dt="2020-09-15T16:40:35.956" v="0"/>
          <ac:spMkLst>
            <pc:docMk/>
            <pc:sldMk cId="688981925" sldId="258"/>
            <ac:spMk id="3" creationId="{364455D7-BCD7-4C4F-B6B5-228FECC2337D}"/>
          </ac:spMkLst>
        </pc:spChg>
        <pc:spChg chg="mod ord">
          <ac:chgData name="shelby nickell" userId="9c5cf93e6a85ecd9" providerId="LiveId" clId="{76C6CFF0-35C1-4C1C-82DF-25BC973297E0}" dt="2020-09-18T18:13:40.635" v="7014" actId="5793"/>
          <ac:spMkLst>
            <pc:docMk/>
            <pc:sldMk cId="688981925" sldId="258"/>
            <ac:spMk id="4" creationId="{B7BB91C1-45C5-4BE2-AE55-529AD697F798}"/>
          </ac:spMkLst>
        </pc:spChg>
        <pc:spChg chg="add">
          <ac:chgData name="shelby nickell" userId="9c5cf93e6a85ecd9" providerId="LiveId" clId="{76C6CFF0-35C1-4C1C-82DF-25BC973297E0}" dt="2020-09-15T16:40:49.434" v="1" actId="26606"/>
          <ac:spMkLst>
            <pc:docMk/>
            <pc:sldMk cId="688981925" sldId="258"/>
            <ac:spMk id="71" creationId="{CF676C5D-39FB-47FA-8E32-DBC5B5CBA0BD}"/>
          </ac:spMkLst>
        </pc:spChg>
        <pc:spChg chg="add">
          <ac:chgData name="shelby nickell" userId="9c5cf93e6a85ecd9" providerId="LiveId" clId="{76C6CFF0-35C1-4C1C-82DF-25BC973297E0}" dt="2020-09-15T16:40:49.434" v="1" actId="26606"/>
          <ac:spMkLst>
            <pc:docMk/>
            <pc:sldMk cId="688981925" sldId="258"/>
            <ac:spMk id="73" creationId="{15309DCE-22F9-498E-B635-F28481159977}"/>
          </ac:spMkLst>
        </pc:spChg>
        <pc:picChg chg="mod">
          <ac:chgData name="shelby nickell" userId="9c5cf93e6a85ecd9" providerId="LiveId" clId="{76C6CFF0-35C1-4C1C-82DF-25BC973297E0}" dt="2020-09-18T18:31:02.324" v="7178" actId="1076"/>
          <ac:picMkLst>
            <pc:docMk/>
            <pc:sldMk cId="688981925" sldId="258"/>
            <ac:picMk id="3" creationId="{63899AC2-504A-4027-9546-BD15161E0080}"/>
          </ac:picMkLst>
        </pc:picChg>
        <pc:picChg chg="add mod">
          <ac:chgData name="shelby nickell" userId="9c5cf93e6a85ecd9" providerId="LiveId" clId="{76C6CFF0-35C1-4C1C-82DF-25BC973297E0}" dt="2020-09-15T16:40:49.434" v="1" actId="26606"/>
          <ac:picMkLst>
            <pc:docMk/>
            <pc:sldMk cId="688981925" sldId="258"/>
            <ac:picMk id="1026" creationId="{67B15BCD-83AF-4DEE-9B15-39AB141DD664}"/>
          </ac:picMkLst>
        </pc:picChg>
      </pc:sldChg>
      <pc:sldChg chg="new del">
        <pc:chgData name="shelby nickell" userId="9c5cf93e6a85ecd9" providerId="LiveId" clId="{76C6CFF0-35C1-4C1C-82DF-25BC973297E0}" dt="2020-09-15T16:52:07.343" v="48" actId="2696"/>
        <pc:sldMkLst>
          <pc:docMk/>
          <pc:sldMk cId="2328578334" sldId="259"/>
        </pc:sldMkLst>
      </pc:sldChg>
      <pc:sldChg chg="addSp delSp modSp new mod ord modNotesTx">
        <pc:chgData name="shelby nickell" userId="9c5cf93e6a85ecd9" providerId="LiveId" clId="{76C6CFF0-35C1-4C1C-82DF-25BC973297E0}" dt="2020-09-17T22:56:09.268" v="6035" actId="1076"/>
        <pc:sldMkLst>
          <pc:docMk/>
          <pc:sldMk cId="4037335880" sldId="259"/>
        </pc:sldMkLst>
        <pc:spChg chg="mod">
          <ac:chgData name="shelby nickell" userId="9c5cf93e6a85ecd9" providerId="LiveId" clId="{76C6CFF0-35C1-4C1C-82DF-25BC973297E0}" dt="2020-09-17T22:32:15.352" v="5687" actId="1076"/>
          <ac:spMkLst>
            <pc:docMk/>
            <pc:sldMk cId="4037335880" sldId="259"/>
            <ac:spMk id="2" creationId="{B8665E93-6238-4B71-BCB8-CE1E12490126}"/>
          </ac:spMkLst>
        </pc:spChg>
        <pc:spChg chg="add del mod">
          <ac:chgData name="shelby nickell" userId="9c5cf93e6a85ecd9" providerId="LiveId" clId="{76C6CFF0-35C1-4C1C-82DF-25BC973297E0}" dt="2020-09-17T22:26:54.874" v="5534" actId="1076"/>
          <ac:spMkLst>
            <pc:docMk/>
            <pc:sldMk cId="4037335880" sldId="259"/>
            <ac:spMk id="3" creationId="{AF017356-D1DC-4CFF-9BBD-A8C38203FF8C}"/>
          </ac:spMkLst>
        </pc:spChg>
        <pc:spChg chg="mod">
          <ac:chgData name="shelby nickell" userId="9c5cf93e6a85ecd9" providerId="LiveId" clId="{76C6CFF0-35C1-4C1C-82DF-25BC973297E0}" dt="2020-09-17T22:28:00.049" v="5608" actId="20577"/>
          <ac:spMkLst>
            <pc:docMk/>
            <pc:sldMk cId="4037335880" sldId="259"/>
            <ac:spMk id="4" creationId="{EB65BE8C-BFE3-4890-AB91-3A01160BFF07}"/>
          </ac:spMkLst>
        </pc:spChg>
        <pc:spChg chg="add del mod">
          <ac:chgData name="shelby nickell" userId="9c5cf93e6a85ecd9" providerId="LiveId" clId="{76C6CFF0-35C1-4C1C-82DF-25BC973297E0}" dt="2020-09-17T22:26:26.466" v="5528" actId="21"/>
          <ac:spMkLst>
            <pc:docMk/>
            <pc:sldMk cId="4037335880" sldId="259"/>
            <ac:spMk id="5" creationId="{4E832FBB-F5C2-4F02-AC50-908D03BCE712}"/>
          </ac:spMkLst>
        </pc:spChg>
        <pc:picChg chg="mod">
          <ac:chgData name="shelby nickell" userId="9c5cf93e6a85ecd9" providerId="LiveId" clId="{76C6CFF0-35C1-4C1C-82DF-25BC973297E0}" dt="2020-09-17T22:56:09.268" v="6035" actId="1076"/>
          <ac:picMkLst>
            <pc:docMk/>
            <pc:sldMk cId="4037335880" sldId="259"/>
            <ac:picMk id="6" creationId="{5F824EFB-2B4C-4434-A3F3-A73A679A2573}"/>
          </ac:picMkLst>
        </pc:picChg>
        <pc:picChg chg="add del mod">
          <ac:chgData name="shelby nickell" userId="9c5cf93e6a85ecd9" providerId="LiveId" clId="{76C6CFF0-35C1-4C1C-82DF-25BC973297E0}" dt="2020-09-15T21:11:05.593" v="1560" actId="21"/>
          <ac:picMkLst>
            <pc:docMk/>
            <pc:sldMk cId="4037335880" sldId="259"/>
            <ac:picMk id="3074" creationId="{5A7EC459-ABBA-446B-AC14-708366B34F4B}"/>
          </ac:picMkLst>
        </pc:picChg>
        <pc:picChg chg="add mod">
          <ac:chgData name="shelby nickell" userId="9c5cf93e6a85ecd9" providerId="LiveId" clId="{76C6CFF0-35C1-4C1C-82DF-25BC973297E0}" dt="2020-09-15T21:21:06.068" v="1608" actId="1076"/>
          <ac:picMkLst>
            <pc:docMk/>
            <pc:sldMk cId="4037335880" sldId="259"/>
            <ac:picMk id="3076" creationId="{3C4895C6-04AD-46F3-8D1E-842734F1399B}"/>
          </ac:picMkLst>
        </pc:picChg>
        <pc:picChg chg="add del mod">
          <ac:chgData name="shelby nickell" userId="9c5cf93e6a85ecd9" providerId="LiveId" clId="{76C6CFF0-35C1-4C1C-82DF-25BC973297E0}" dt="2020-09-17T22:26:28.566" v="5532"/>
          <ac:picMkLst>
            <pc:docMk/>
            <pc:sldMk cId="4037335880" sldId="259"/>
            <ac:picMk id="3078" creationId="{8503D3F2-4F4A-44A3-AE54-94FDFD47C507}"/>
          </ac:picMkLst>
        </pc:picChg>
        <pc:picChg chg="add mod">
          <ac:chgData name="shelby nickell" userId="9c5cf93e6a85ecd9" providerId="LiveId" clId="{76C6CFF0-35C1-4C1C-82DF-25BC973297E0}" dt="2020-09-17T22:27:01.892" v="5536" actId="1076"/>
          <ac:picMkLst>
            <pc:docMk/>
            <pc:sldMk cId="4037335880" sldId="259"/>
            <ac:picMk id="3080" creationId="{8F975770-D2BC-4742-819D-421333FD3061}"/>
          </ac:picMkLst>
        </pc:picChg>
      </pc:sldChg>
      <pc:sldChg chg="addSp modSp new mod modNotesTx">
        <pc:chgData name="shelby nickell" userId="9c5cf93e6a85ecd9" providerId="LiveId" clId="{76C6CFF0-35C1-4C1C-82DF-25BC973297E0}" dt="2020-09-17T23:14:23.059" v="6070" actId="1076"/>
        <pc:sldMkLst>
          <pc:docMk/>
          <pc:sldMk cId="2335637473" sldId="260"/>
        </pc:sldMkLst>
        <pc:spChg chg="mod">
          <ac:chgData name="shelby nickell" userId="9c5cf93e6a85ecd9" providerId="LiveId" clId="{76C6CFF0-35C1-4C1C-82DF-25BC973297E0}" dt="2020-09-16T18:17:28.287" v="3493" actId="1076"/>
          <ac:spMkLst>
            <pc:docMk/>
            <pc:sldMk cId="2335637473" sldId="260"/>
            <ac:spMk id="2" creationId="{ED2D6FAE-4338-43DB-9438-A7C0A22CA55F}"/>
          </ac:spMkLst>
        </pc:spChg>
        <pc:spChg chg="mod">
          <ac:chgData name="shelby nickell" userId="9c5cf93e6a85ecd9" providerId="LiveId" clId="{76C6CFF0-35C1-4C1C-82DF-25BC973297E0}" dt="2020-09-16T18:17:43.079" v="3494" actId="255"/>
          <ac:spMkLst>
            <pc:docMk/>
            <pc:sldMk cId="2335637473" sldId="260"/>
            <ac:spMk id="3" creationId="{0D42F17B-9BF3-4C9E-A689-D34070E86C7B}"/>
          </ac:spMkLst>
        </pc:spChg>
        <pc:spChg chg="mod">
          <ac:chgData name="shelby nickell" userId="9c5cf93e6a85ecd9" providerId="LiveId" clId="{76C6CFF0-35C1-4C1C-82DF-25BC973297E0}" dt="2020-09-17T23:09:24.459" v="6066" actId="20577"/>
          <ac:spMkLst>
            <pc:docMk/>
            <pc:sldMk cId="2335637473" sldId="260"/>
            <ac:spMk id="4" creationId="{CE588C40-1898-42D1-B274-F977710D8F8C}"/>
          </ac:spMkLst>
        </pc:spChg>
        <pc:spChg chg="mod">
          <ac:chgData name="shelby nickell" userId="9c5cf93e6a85ecd9" providerId="LiveId" clId="{76C6CFF0-35C1-4C1C-82DF-25BC973297E0}" dt="2020-09-16T18:17:47.832" v="3495" actId="255"/>
          <ac:spMkLst>
            <pc:docMk/>
            <pc:sldMk cId="2335637473" sldId="260"/>
            <ac:spMk id="5" creationId="{5A93CCAE-CA84-4CC5-ABA5-04EA2A13DBC6}"/>
          </ac:spMkLst>
        </pc:spChg>
        <pc:spChg chg="mod">
          <ac:chgData name="shelby nickell" userId="9c5cf93e6a85ecd9" providerId="LiveId" clId="{76C6CFF0-35C1-4C1C-82DF-25BC973297E0}" dt="2020-09-16T17:46:57.783" v="2061" actId="20577"/>
          <ac:spMkLst>
            <pc:docMk/>
            <pc:sldMk cId="2335637473" sldId="260"/>
            <ac:spMk id="6" creationId="{268E7279-C3A6-4B14-BC9A-817767A6E698}"/>
          </ac:spMkLst>
        </pc:spChg>
        <pc:picChg chg="mod">
          <ac:chgData name="shelby nickell" userId="9c5cf93e6a85ecd9" providerId="LiveId" clId="{76C6CFF0-35C1-4C1C-82DF-25BC973297E0}" dt="2020-09-17T23:14:23.059" v="6070" actId="1076"/>
          <ac:picMkLst>
            <pc:docMk/>
            <pc:sldMk cId="2335637473" sldId="260"/>
            <ac:picMk id="7" creationId="{0CEB7101-46EB-4566-8B2A-B1ED83CEA248}"/>
          </ac:picMkLst>
        </pc:picChg>
        <pc:picChg chg="add mod">
          <ac:chgData name="shelby nickell" userId="9c5cf93e6a85ecd9" providerId="LiveId" clId="{76C6CFF0-35C1-4C1C-82DF-25BC973297E0}" dt="2020-09-16T17:37:28.859" v="1680" actId="1076"/>
          <ac:picMkLst>
            <pc:docMk/>
            <pc:sldMk cId="2335637473" sldId="260"/>
            <ac:picMk id="4098" creationId="{DA8BCC34-2DF7-41ED-8741-6A0D82920218}"/>
          </ac:picMkLst>
        </pc:picChg>
        <pc:picChg chg="add mod">
          <ac:chgData name="shelby nickell" userId="9c5cf93e6a85ecd9" providerId="LiveId" clId="{76C6CFF0-35C1-4C1C-82DF-25BC973297E0}" dt="2020-09-17T23:09:54.596" v="6069" actId="14100"/>
          <ac:picMkLst>
            <pc:docMk/>
            <pc:sldMk cId="2335637473" sldId="260"/>
            <ac:picMk id="4100" creationId="{28103C86-D4DD-4B64-8AA3-9950263FE489}"/>
          </ac:picMkLst>
        </pc:picChg>
      </pc:sldChg>
      <pc:sldChg chg="addSp delSp modSp new mod delAnim modNotesTx">
        <pc:chgData name="shelby nickell" userId="9c5cf93e6a85ecd9" providerId="LiveId" clId="{76C6CFF0-35C1-4C1C-82DF-25BC973297E0}" dt="2020-09-18T18:36:04.153" v="7187" actId="1076"/>
        <pc:sldMkLst>
          <pc:docMk/>
          <pc:sldMk cId="206562091" sldId="261"/>
        </pc:sldMkLst>
        <pc:spChg chg="mod">
          <ac:chgData name="shelby nickell" userId="9c5cf93e6a85ecd9" providerId="LiveId" clId="{76C6CFF0-35C1-4C1C-82DF-25BC973297E0}" dt="2020-09-16T20:51:44.137" v="3727" actId="1076"/>
          <ac:spMkLst>
            <pc:docMk/>
            <pc:sldMk cId="206562091" sldId="261"/>
            <ac:spMk id="2" creationId="{C9F6D375-61BA-427A-B7DC-7253F46D0819}"/>
          </ac:spMkLst>
        </pc:spChg>
        <pc:spChg chg="mod">
          <ac:chgData name="shelby nickell" userId="9c5cf93e6a85ecd9" providerId="LiveId" clId="{76C6CFF0-35C1-4C1C-82DF-25BC973297E0}" dt="2020-09-18T18:32:21.122" v="7186" actId="1076"/>
          <ac:spMkLst>
            <pc:docMk/>
            <pc:sldMk cId="206562091" sldId="261"/>
            <ac:spMk id="3" creationId="{0A77E9ED-2B7C-4CDA-A96D-22D746C3064B}"/>
          </ac:spMkLst>
        </pc:spChg>
        <pc:spChg chg="mod">
          <ac:chgData name="shelby nickell" userId="9c5cf93e6a85ecd9" providerId="LiveId" clId="{76C6CFF0-35C1-4C1C-82DF-25BC973297E0}" dt="2020-09-16T20:51:51.348" v="3728" actId="1076"/>
          <ac:spMkLst>
            <pc:docMk/>
            <pc:sldMk cId="206562091" sldId="261"/>
            <ac:spMk id="4" creationId="{14405440-1ECE-410A-BE13-A78D22EC72DA}"/>
          </ac:spMkLst>
        </pc:spChg>
        <pc:picChg chg="mod">
          <ac:chgData name="shelby nickell" userId="9c5cf93e6a85ecd9" providerId="LiveId" clId="{76C6CFF0-35C1-4C1C-82DF-25BC973297E0}" dt="2020-09-18T18:36:04.153" v="7187" actId="1076"/>
          <ac:picMkLst>
            <pc:docMk/>
            <pc:sldMk cId="206562091" sldId="261"/>
            <ac:picMk id="5" creationId="{156069ED-CDAF-401B-942F-36E9BB10212A}"/>
          </ac:picMkLst>
        </pc:picChg>
        <pc:picChg chg="del mod">
          <ac:chgData name="shelby nickell" userId="9c5cf93e6a85ecd9" providerId="LiveId" clId="{76C6CFF0-35C1-4C1C-82DF-25BC973297E0}" dt="2020-09-17T23:21:26.300" v="6073" actId="21"/>
          <ac:picMkLst>
            <pc:docMk/>
            <pc:sldMk cId="206562091" sldId="261"/>
            <ac:picMk id="5" creationId="{48CE4ED7-5440-4C7F-84EA-FFFF806133DF}"/>
          </ac:picMkLst>
        </pc:picChg>
        <pc:picChg chg="add mod">
          <ac:chgData name="shelby nickell" userId="9c5cf93e6a85ecd9" providerId="LiveId" clId="{76C6CFF0-35C1-4C1C-82DF-25BC973297E0}" dt="2020-09-16T21:15:46.370" v="3940" actId="1076"/>
          <ac:picMkLst>
            <pc:docMk/>
            <pc:sldMk cId="206562091" sldId="261"/>
            <ac:picMk id="5122" creationId="{EA79FAD2-51DF-4846-8DAF-DBAD42B15E97}"/>
          </ac:picMkLst>
        </pc:picChg>
      </pc:sldChg>
      <pc:sldChg chg="addSp delSp modSp new mod setBg modNotesTx">
        <pc:chgData name="shelby nickell" userId="9c5cf93e6a85ecd9" providerId="LiveId" clId="{76C6CFF0-35C1-4C1C-82DF-25BC973297E0}" dt="2020-09-18T18:40:45.468" v="7188" actId="1076"/>
        <pc:sldMkLst>
          <pc:docMk/>
          <pc:sldMk cId="1200249458" sldId="262"/>
        </pc:sldMkLst>
        <pc:spChg chg="mod">
          <ac:chgData name="shelby nickell" userId="9c5cf93e6a85ecd9" providerId="LiveId" clId="{76C6CFF0-35C1-4C1C-82DF-25BC973297E0}" dt="2020-09-16T20:51:17.602" v="3725" actId="1076"/>
          <ac:spMkLst>
            <pc:docMk/>
            <pc:sldMk cId="1200249458" sldId="262"/>
            <ac:spMk id="2" creationId="{4E2403B8-93DD-4903-BDEF-F9C7CD34C05B}"/>
          </ac:spMkLst>
        </pc:spChg>
        <pc:spChg chg="mod">
          <ac:chgData name="shelby nickell" userId="9c5cf93e6a85ecd9" providerId="LiveId" clId="{76C6CFF0-35C1-4C1C-82DF-25BC973297E0}" dt="2020-09-16T20:51:27.297" v="3726" actId="1076"/>
          <ac:spMkLst>
            <pc:docMk/>
            <pc:sldMk cId="1200249458" sldId="262"/>
            <ac:spMk id="3" creationId="{8AFC4666-98A8-48AC-BD44-9BEF2FEB6B93}"/>
          </ac:spMkLst>
        </pc:spChg>
        <pc:spChg chg="add del">
          <ac:chgData name="shelby nickell" userId="9c5cf93e6a85ecd9" providerId="LiveId" clId="{76C6CFF0-35C1-4C1C-82DF-25BC973297E0}" dt="2020-09-16T20:43:36.601" v="3574" actId="26606"/>
          <ac:spMkLst>
            <pc:docMk/>
            <pc:sldMk cId="1200249458" sldId="262"/>
            <ac:spMk id="8" creationId="{2F8ECEED-6A9F-4DE3-8B74-1594A97A7A56}"/>
          </ac:spMkLst>
        </pc:spChg>
        <pc:spChg chg="add del">
          <ac:chgData name="shelby nickell" userId="9c5cf93e6a85ecd9" providerId="LiveId" clId="{76C6CFF0-35C1-4C1C-82DF-25BC973297E0}" dt="2020-09-16T20:43:36.601" v="3574" actId="26606"/>
          <ac:spMkLst>
            <pc:docMk/>
            <pc:sldMk cId="1200249458" sldId="262"/>
            <ac:spMk id="10" creationId="{78FA7ABE-8B4E-407C-86AB-D27D90AFFE64}"/>
          </ac:spMkLst>
        </pc:spChg>
        <pc:spChg chg="add del">
          <ac:chgData name="shelby nickell" userId="9c5cf93e6a85ecd9" providerId="LiveId" clId="{76C6CFF0-35C1-4C1C-82DF-25BC973297E0}" dt="2020-09-16T20:43:36.601" v="3574" actId="26606"/>
          <ac:spMkLst>
            <pc:docMk/>
            <pc:sldMk cId="1200249458" sldId="262"/>
            <ac:spMk id="12" creationId="{6D2DDB82-327A-49CC-A215-501B2E17A8DF}"/>
          </ac:spMkLst>
        </pc:spChg>
        <pc:spChg chg="add del">
          <ac:chgData name="shelby nickell" userId="9c5cf93e6a85ecd9" providerId="LiveId" clId="{76C6CFF0-35C1-4C1C-82DF-25BC973297E0}" dt="2020-09-16T20:43:36.601" v="3574" actId="26606"/>
          <ac:spMkLst>
            <pc:docMk/>
            <pc:sldMk cId="1200249458" sldId="262"/>
            <ac:spMk id="14" creationId="{669B3B54-461C-45CC-8503-C31EAB749ACA}"/>
          </ac:spMkLst>
        </pc:spChg>
        <pc:spChg chg="add del">
          <ac:chgData name="shelby nickell" userId="9c5cf93e6a85ecd9" providerId="LiveId" clId="{76C6CFF0-35C1-4C1C-82DF-25BC973297E0}" dt="2020-09-16T20:43:36.601" v="3574" actId="26606"/>
          <ac:spMkLst>
            <pc:docMk/>
            <pc:sldMk cId="1200249458" sldId="262"/>
            <ac:spMk id="21" creationId="{B645BD8A-B13F-463A-9101-4FB883F064BD}"/>
          </ac:spMkLst>
        </pc:spChg>
        <pc:spChg chg="add del">
          <ac:chgData name="shelby nickell" userId="9c5cf93e6a85ecd9" providerId="LiveId" clId="{76C6CFF0-35C1-4C1C-82DF-25BC973297E0}" dt="2020-09-16T20:43:36.601" v="3574" actId="26606"/>
          <ac:spMkLst>
            <pc:docMk/>
            <pc:sldMk cId="1200249458" sldId="262"/>
            <ac:spMk id="23" creationId="{94003B42-F17E-473C-9366-9369C047115C}"/>
          </ac:spMkLst>
        </pc:spChg>
        <pc:spChg chg="add del">
          <ac:chgData name="shelby nickell" userId="9c5cf93e6a85ecd9" providerId="LiveId" clId="{76C6CFF0-35C1-4C1C-82DF-25BC973297E0}" dt="2020-09-16T20:43:36.601" v="3574" actId="26606"/>
          <ac:spMkLst>
            <pc:docMk/>
            <pc:sldMk cId="1200249458" sldId="262"/>
            <ac:spMk id="25" creationId="{149DDF01-2EFB-49D0-864E-0CE29F33A69F}"/>
          </ac:spMkLst>
        </pc:spChg>
        <pc:spChg chg="add del">
          <ac:chgData name="shelby nickell" userId="9c5cf93e6a85ecd9" providerId="LiveId" clId="{76C6CFF0-35C1-4C1C-82DF-25BC973297E0}" dt="2020-09-16T20:43:36.601" v="3574" actId="26606"/>
          <ac:spMkLst>
            <pc:docMk/>
            <pc:sldMk cId="1200249458" sldId="262"/>
            <ac:spMk id="27" creationId="{8EEA5BB7-5B71-4B52-AD7F-3BA82A6177F2}"/>
          </ac:spMkLst>
        </pc:spChg>
        <pc:spChg chg="add del">
          <ac:chgData name="shelby nickell" userId="9c5cf93e6a85ecd9" providerId="LiveId" clId="{76C6CFF0-35C1-4C1C-82DF-25BC973297E0}" dt="2020-09-16T20:43:34.616" v="3573" actId="26606"/>
          <ac:spMkLst>
            <pc:docMk/>
            <pc:sldMk cId="1200249458" sldId="262"/>
            <ac:spMk id="71" creationId="{3206E093-5426-4593-B46F-CB832FAC632C}"/>
          </ac:spMkLst>
        </pc:spChg>
        <pc:spChg chg="add del">
          <ac:chgData name="shelby nickell" userId="9c5cf93e6a85ecd9" providerId="LiveId" clId="{76C6CFF0-35C1-4C1C-82DF-25BC973297E0}" dt="2020-09-16T20:43:34.616" v="3573" actId="26606"/>
          <ac:spMkLst>
            <pc:docMk/>
            <pc:sldMk cId="1200249458" sldId="262"/>
            <ac:spMk id="73" creationId="{728B0E8F-3EF4-4D31-A768-5F5A67AA1128}"/>
          </ac:spMkLst>
        </pc:spChg>
        <pc:spChg chg="add del">
          <ac:chgData name="shelby nickell" userId="9c5cf93e6a85ecd9" providerId="LiveId" clId="{76C6CFF0-35C1-4C1C-82DF-25BC973297E0}" dt="2020-09-16T20:43:34.616" v="3573" actId="26606"/>
          <ac:spMkLst>
            <pc:docMk/>
            <pc:sldMk cId="1200249458" sldId="262"/>
            <ac:spMk id="75" creationId="{6259DE6E-747A-45AF-98DD-23896F95768D}"/>
          </ac:spMkLst>
        </pc:spChg>
        <pc:spChg chg="add del">
          <ac:chgData name="shelby nickell" userId="9c5cf93e6a85ecd9" providerId="LiveId" clId="{76C6CFF0-35C1-4C1C-82DF-25BC973297E0}" dt="2020-09-16T20:43:34.616" v="3573" actId="26606"/>
          <ac:spMkLst>
            <pc:docMk/>
            <pc:sldMk cId="1200249458" sldId="262"/>
            <ac:spMk id="77" creationId="{1887F806-D158-4704-BA5A-D9A83B361E71}"/>
          </ac:spMkLst>
        </pc:spChg>
        <pc:spChg chg="add del">
          <ac:chgData name="shelby nickell" userId="9c5cf93e6a85ecd9" providerId="LiveId" clId="{76C6CFF0-35C1-4C1C-82DF-25BC973297E0}" dt="2020-09-16T20:43:34.616" v="3573" actId="26606"/>
          <ac:spMkLst>
            <pc:docMk/>
            <pc:sldMk cId="1200249458" sldId="262"/>
            <ac:spMk id="84" creationId="{B1CF953A-8633-4599-B939-C9BC9F6782EE}"/>
          </ac:spMkLst>
        </pc:spChg>
        <pc:spChg chg="add del">
          <ac:chgData name="shelby nickell" userId="9c5cf93e6a85ecd9" providerId="LiveId" clId="{76C6CFF0-35C1-4C1C-82DF-25BC973297E0}" dt="2020-09-16T20:43:34.616" v="3573" actId="26606"/>
          <ac:spMkLst>
            <pc:docMk/>
            <pc:sldMk cId="1200249458" sldId="262"/>
            <ac:spMk id="86" creationId="{3AE1E6A9-ADFF-4925-B36D-526A6AABE7BC}"/>
          </ac:spMkLst>
        </pc:spChg>
        <pc:spChg chg="add del">
          <ac:chgData name="shelby nickell" userId="9c5cf93e6a85ecd9" providerId="LiveId" clId="{76C6CFF0-35C1-4C1C-82DF-25BC973297E0}" dt="2020-09-16T20:43:34.616" v="3573" actId="26606"/>
          <ac:spMkLst>
            <pc:docMk/>
            <pc:sldMk cId="1200249458" sldId="262"/>
            <ac:spMk id="88" creationId="{A41DF9F2-59E3-426E-9C74-5F654A58B9DC}"/>
          </ac:spMkLst>
        </pc:spChg>
        <pc:spChg chg="add del">
          <ac:chgData name="shelby nickell" userId="9c5cf93e6a85ecd9" providerId="LiveId" clId="{76C6CFF0-35C1-4C1C-82DF-25BC973297E0}" dt="2020-09-16T20:43:34.616" v="3573" actId="26606"/>
          <ac:spMkLst>
            <pc:docMk/>
            <pc:sldMk cId="1200249458" sldId="262"/>
            <ac:spMk id="90" creationId="{6C64D736-1B31-46E8-A897-8F088A5CEB05}"/>
          </ac:spMkLst>
        </pc:spChg>
        <pc:spChg chg="add del">
          <ac:chgData name="shelby nickell" userId="9c5cf93e6a85ecd9" providerId="LiveId" clId="{76C6CFF0-35C1-4C1C-82DF-25BC973297E0}" dt="2020-09-16T20:43:31.741" v="3571" actId="26606"/>
          <ac:spMkLst>
            <pc:docMk/>
            <pc:sldMk cId="1200249458" sldId="262"/>
            <ac:spMk id="135" creationId="{3206E093-5426-4593-B46F-CB832FAC632C}"/>
          </ac:spMkLst>
        </pc:spChg>
        <pc:spChg chg="add del">
          <ac:chgData name="shelby nickell" userId="9c5cf93e6a85ecd9" providerId="LiveId" clId="{76C6CFF0-35C1-4C1C-82DF-25BC973297E0}" dt="2020-09-16T20:43:31.741" v="3571" actId="26606"/>
          <ac:spMkLst>
            <pc:docMk/>
            <pc:sldMk cId="1200249458" sldId="262"/>
            <ac:spMk id="137" creationId="{728B0E8F-3EF4-4D31-A768-5F5A67AA1128}"/>
          </ac:spMkLst>
        </pc:spChg>
        <pc:spChg chg="add del">
          <ac:chgData name="shelby nickell" userId="9c5cf93e6a85ecd9" providerId="LiveId" clId="{76C6CFF0-35C1-4C1C-82DF-25BC973297E0}" dt="2020-09-16T20:43:31.741" v="3571" actId="26606"/>
          <ac:spMkLst>
            <pc:docMk/>
            <pc:sldMk cId="1200249458" sldId="262"/>
            <ac:spMk id="139" creationId="{6259DE6E-747A-45AF-98DD-23896F95768D}"/>
          </ac:spMkLst>
        </pc:spChg>
        <pc:spChg chg="add del">
          <ac:chgData name="shelby nickell" userId="9c5cf93e6a85ecd9" providerId="LiveId" clId="{76C6CFF0-35C1-4C1C-82DF-25BC973297E0}" dt="2020-09-16T20:43:31.741" v="3571" actId="26606"/>
          <ac:spMkLst>
            <pc:docMk/>
            <pc:sldMk cId="1200249458" sldId="262"/>
            <ac:spMk id="141" creationId="{1887F806-D158-4704-BA5A-D9A83B361E71}"/>
          </ac:spMkLst>
        </pc:spChg>
        <pc:spChg chg="add del">
          <ac:chgData name="shelby nickell" userId="9c5cf93e6a85ecd9" providerId="LiveId" clId="{76C6CFF0-35C1-4C1C-82DF-25BC973297E0}" dt="2020-09-16T20:43:31.741" v="3571" actId="26606"/>
          <ac:spMkLst>
            <pc:docMk/>
            <pc:sldMk cId="1200249458" sldId="262"/>
            <ac:spMk id="148" creationId="{B1CF953A-8633-4599-B939-C9BC9F6782EE}"/>
          </ac:spMkLst>
        </pc:spChg>
        <pc:spChg chg="add del">
          <ac:chgData name="shelby nickell" userId="9c5cf93e6a85ecd9" providerId="LiveId" clId="{76C6CFF0-35C1-4C1C-82DF-25BC973297E0}" dt="2020-09-16T20:43:31.741" v="3571" actId="26606"/>
          <ac:spMkLst>
            <pc:docMk/>
            <pc:sldMk cId="1200249458" sldId="262"/>
            <ac:spMk id="150" creationId="{3AE1E6A9-ADFF-4925-B36D-526A6AABE7BC}"/>
          </ac:spMkLst>
        </pc:spChg>
        <pc:spChg chg="add del">
          <ac:chgData name="shelby nickell" userId="9c5cf93e6a85ecd9" providerId="LiveId" clId="{76C6CFF0-35C1-4C1C-82DF-25BC973297E0}" dt="2020-09-16T20:43:31.741" v="3571" actId="26606"/>
          <ac:spMkLst>
            <pc:docMk/>
            <pc:sldMk cId="1200249458" sldId="262"/>
            <ac:spMk id="152" creationId="{A41DF9F2-59E3-426E-9C74-5F654A58B9DC}"/>
          </ac:spMkLst>
        </pc:spChg>
        <pc:spChg chg="add del">
          <ac:chgData name="shelby nickell" userId="9c5cf93e6a85ecd9" providerId="LiveId" clId="{76C6CFF0-35C1-4C1C-82DF-25BC973297E0}" dt="2020-09-16T20:43:31.741" v="3571" actId="26606"/>
          <ac:spMkLst>
            <pc:docMk/>
            <pc:sldMk cId="1200249458" sldId="262"/>
            <ac:spMk id="154" creationId="{6C64D736-1B31-46E8-A897-8F088A5CEB05}"/>
          </ac:spMkLst>
        </pc:spChg>
        <pc:spChg chg="add">
          <ac:chgData name="shelby nickell" userId="9c5cf93e6a85ecd9" providerId="LiveId" clId="{76C6CFF0-35C1-4C1C-82DF-25BC973297E0}" dt="2020-09-16T20:43:36.601" v="3574" actId="26606"/>
          <ac:spMkLst>
            <pc:docMk/>
            <pc:sldMk cId="1200249458" sldId="262"/>
            <ac:spMk id="6148" creationId="{3206E093-5426-4593-B46F-CB832FAC632C}"/>
          </ac:spMkLst>
        </pc:spChg>
        <pc:spChg chg="add">
          <ac:chgData name="shelby nickell" userId="9c5cf93e6a85ecd9" providerId="LiveId" clId="{76C6CFF0-35C1-4C1C-82DF-25BC973297E0}" dt="2020-09-16T20:43:36.601" v="3574" actId="26606"/>
          <ac:spMkLst>
            <pc:docMk/>
            <pc:sldMk cId="1200249458" sldId="262"/>
            <ac:spMk id="6149" creationId="{728B0E8F-3EF4-4D31-A768-5F5A67AA1128}"/>
          </ac:spMkLst>
        </pc:spChg>
        <pc:spChg chg="add">
          <ac:chgData name="shelby nickell" userId="9c5cf93e6a85ecd9" providerId="LiveId" clId="{76C6CFF0-35C1-4C1C-82DF-25BC973297E0}" dt="2020-09-16T20:43:36.601" v="3574" actId="26606"/>
          <ac:spMkLst>
            <pc:docMk/>
            <pc:sldMk cId="1200249458" sldId="262"/>
            <ac:spMk id="6150" creationId="{6259DE6E-747A-45AF-98DD-23896F95768D}"/>
          </ac:spMkLst>
        </pc:spChg>
        <pc:spChg chg="add">
          <ac:chgData name="shelby nickell" userId="9c5cf93e6a85ecd9" providerId="LiveId" clId="{76C6CFF0-35C1-4C1C-82DF-25BC973297E0}" dt="2020-09-16T20:43:36.601" v="3574" actId="26606"/>
          <ac:spMkLst>
            <pc:docMk/>
            <pc:sldMk cId="1200249458" sldId="262"/>
            <ac:spMk id="6151" creationId="{1887F806-D158-4704-BA5A-D9A83B361E71}"/>
          </ac:spMkLst>
        </pc:spChg>
        <pc:spChg chg="add">
          <ac:chgData name="shelby nickell" userId="9c5cf93e6a85ecd9" providerId="LiveId" clId="{76C6CFF0-35C1-4C1C-82DF-25BC973297E0}" dt="2020-09-16T20:43:36.601" v="3574" actId="26606"/>
          <ac:spMkLst>
            <pc:docMk/>
            <pc:sldMk cId="1200249458" sldId="262"/>
            <ac:spMk id="6153" creationId="{B1CF953A-8633-4599-B939-C9BC9F6782EE}"/>
          </ac:spMkLst>
        </pc:spChg>
        <pc:spChg chg="add">
          <ac:chgData name="shelby nickell" userId="9c5cf93e6a85ecd9" providerId="LiveId" clId="{76C6CFF0-35C1-4C1C-82DF-25BC973297E0}" dt="2020-09-16T20:43:36.601" v="3574" actId="26606"/>
          <ac:spMkLst>
            <pc:docMk/>
            <pc:sldMk cId="1200249458" sldId="262"/>
            <ac:spMk id="6154" creationId="{3AE1E6A9-ADFF-4925-B36D-526A6AABE7BC}"/>
          </ac:spMkLst>
        </pc:spChg>
        <pc:spChg chg="add">
          <ac:chgData name="shelby nickell" userId="9c5cf93e6a85ecd9" providerId="LiveId" clId="{76C6CFF0-35C1-4C1C-82DF-25BC973297E0}" dt="2020-09-16T20:43:36.601" v="3574" actId="26606"/>
          <ac:spMkLst>
            <pc:docMk/>
            <pc:sldMk cId="1200249458" sldId="262"/>
            <ac:spMk id="6155" creationId="{A41DF9F2-59E3-426E-9C74-5F654A58B9DC}"/>
          </ac:spMkLst>
        </pc:spChg>
        <pc:spChg chg="add">
          <ac:chgData name="shelby nickell" userId="9c5cf93e6a85ecd9" providerId="LiveId" clId="{76C6CFF0-35C1-4C1C-82DF-25BC973297E0}" dt="2020-09-16T20:43:36.601" v="3574" actId="26606"/>
          <ac:spMkLst>
            <pc:docMk/>
            <pc:sldMk cId="1200249458" sldId="262"/>
            <ac:spMk id="6156" creationId="{6C64D736-1B31-46E8-A897-8F088A5CEB05}"/>
          </ac:spMkLst>
        </pc:spChg>
        <pc:grpChg chg="add del">
          <ac:chgData name="shelby nickell" userId="9c5cf93e6a85ecd9" providerId="LiveId" clId="{76C6CFF0-35C1-4C1C-82DF-25BC973297E0}" dt="2020-09-16T20:43:36.601" v="3574" actId="26606"/>
          <ac:grpSpMkLst>
            <pc:docMk/>
            <pc:sldMk cId="1200249458" sldId="262"/>
            <ac:grpSpMk id="16" creationId="{C39EE66C-8FD1-4188-A3B3-3C83A81D31E3}"/>
          </ac:grpSpMkLst>
        </pc:grpChg>
        <pc:grpChg chg="add del">
          <ac:chgData name="shelby nickell" userId="9c5cf93e6a85ecd9" providerId="LiveId" clId="{76C6CFF0-35C1-4C1C-82DF-25BC973297E0}" dt="2020-09-16T20:43:34.616" v="3573" actId="26606"/>
          <ac:grpSpMkLst>
            <pc:docMk/>
            <pc:sldMk cId="1200249458" sldId="262"/>
            <ac:grpSpMk id="79" creationId="{50D10512-F6B0-43F5-BE9B-475FAEBFF11D}"/>
          </ac:grpSpMkLst>
        </pc:grpChg>
        <pc:grpChg chg="add del">
          <ac:chgData name="shelby nickell" userId="9c5cf93e6a85ecd9" providerId="LiveId" clId="{76C6CFF0-35C1-4C1C-82DF-25BC973297E0}" dt="2020-09-16T20:43:31.741" v="3571" actId="26606"/>
          <ac:grpSpMkLst>
            <pc:docMk/>
            <pc:sldMk cId="1200249458" sldId="262"/>
            <ac:grpSpMk id="143" creationId="{50D10512-F6B0-43F5-BE9B-475FAEBFF11D}"/>
          </ac:grpSpMkLst>
        </pc:grpChg>
        <pc:grpChg chg="add">
          <ac:chgData name="shelby nickell" userId="9c5cf93e6a85ecd9" providerId="LiveId" clId="{76C6CFF0-35C1-4C1C-82DF-25BC973297E0}" dt="2020-09-16T20:43:36.601" v="3574" actId="26606"/>
          <ac:grpSpMkLst>
            <pc:docMk/>
            <pc:sldMk cId="1200249458" sldId="262"/>
            <ac:grpSpMk id="6152" creationId="{50D10512-F6B0-43F5-BE9B-475FAEBFF11D}"/>
          </ac:grpSpMkLst>
        </pc:grpChg>
        <pc:picChg chg="mod">
          <ac:chgData name="shelby nickell" userId="9c5cf93e6a85ecd9" providerId="LiveId" clId="{76C6CFF0-35C1-4C1C-82DF-25BC973297E0}" dt="2020-09-18T18:40:45.468" v="7188" actId="1076"/>
          <ac:picMkLst>
            <pc:docMk/>
            <pc:sldMk cId="1200249458" sldId="262"/>
            <ac:picMk id="4" creationId="{A907CD2B-0C94-4F0E-9924-8FD889F2E653}"/>
          </ac:picMkLst>
        </pc:picChg>
        <pc:picChg chg="add mod">
          <ac:chgData name="shelby nickell" userId="9c5cf93e6a85ecd9" providerId="LiveId" clId="{76C6CFF0-35C1-4C1C-82DF-25BC973297E0}" dt="2020-09-16T20:43:36.601" v="3574" actId="26606"/>
          <ac:picMkLst>
            <pc:docMk/>
            <pc:sldMk cId="1200249458" sldId="262"/>
            <ac:picMk id="6146" creationId="{64932BA4-754A-4F46-A620-E8B1312F48E4}"/>
          </ac:picMkLst>
        </pc:picChg>
        <pc:cxnChg chg="add del">
          <ac:chgData name="shelby nickell" userId="9c5cf93e6a85ecd9" providerId="LiveId" clId="{76C6CFF0-35C1-4C1C-82DF-25BC973297E0}" dt="2020-09-16T20:43:36.601" v="3574" actId="26606"/>
          <ac:cxnSpMkLst>
            <pc:docMk/>
            <pc:sldMk cId="1200249458" sldId="262"/>
            <ac:cxnSpMk id="29" creationId="{A2C2EF86-4721-4AC5-AC3A-5343FE12BA8C}"/>
          </ac:cxnSpMkLst>
        </pc:cxnChg>
        <pc:cxnChg chg="add del">
          <ac:chgData name="shelby nickell" userId="9c5cf93e6a85ecd9" providerId="LiveId" clId="{76C6CFF0-35C1-4C1C-82DF-25BC973297E0}" dt="2020-09-16T20:43:36.601" v="3574" actId="26606"/>
          <ac:cxnSpMkLst>
            <pc:docMk/>
            <pc:sldMk cId="1200249458" sldId="262"/>
            <ac:cxnSpMk id="31" creationId="{F42A6C7C-49DA-4D7E-9647-1696C74DF81F}"/>
          </ac:cxnSpMkLst>
        </pc:cxnChg>
        <pc:cxnChg chg="add del">
          <ac:chgData name="shelby nickell" userId="9c5cf93e6a85ecd9" providerId="LiveId" clId="{76C6CFF0-35C1-4C1C-82DF-25BC973297E0}" dt="2020-09-16T20:43:36.601" v="3574" actId="26606"/>
          <ac:cxnSpMkLst>
            <pc:docMk/>
            <pc:sldMk cId="1200249458" sldId="262"/>
            <ac:cxnSpMk id="33" creationId="{2A1BDD5A-B952-463D-8BF6-F89EC6F21CAA}"/>
          </ac:cxnSpMkLst>
        </pc:cxnChg>
        <pc:cxnChg chg="add del">
          <ac:chgData name="shelby nickell" userId="9c5cf93e6a85ecd9" providerId="LiveId" clId="{76C6CFF0-35C1-4C1C-82DF-25BC973297E0}" dt="2020-09-16T20:43:34.616" v="3573" actId="26606"/>
          <ac:cxnSpMkLst>
            <pc:docMk/>
            <pc:sldMk cId="1200249458" sldId="262"/>
            <ac:cxnSpMk id="92" creationId="{8151D57A-BEA8-4208-AFDF-9679E876E1A3}"/>
          </ac:cxnSpMkLst>
        </pc:cxnChg>
        <pc:cxnChg chg="add del">
          <ac:chgData name="shelby nickell" userId="9c5cf93e6a85ecd9" providerId="LiveId" clId="{76C6CFF0-35C1-4C1C-82DF-25BC973297E0}" dt="2020-09-16T20:43:34.616" v="3573" actId="26606"/>
          <ac:cxnSpMkLst>
            <pc:docMk/>
            <pc:sldMk cId="1200249458" sldId="262"/>
            <ac:cxnSpMk id="94" creationId="{3419120B-6018-4C83-A423-6476D764EA01}"/>
          </ac:cxnSpMkLst>
        </pc:cxnChg>
        <pc:cxnChg chg="add del">
          <ac:chgData name="shelby nickell" userId="9c5cf93e6a85ecd9" providerId="LiveId" clId="{76C6CFF0-35C1-4C1C-82DF-25BC973297E0}" dt="2020-09-16T20:43:34.616" v="3573" actId="26606"/>
          <ac:cxnSpMkLst>
            <pc:docMk/>
            <pc:sldMk cId="1200249458" sldId="262"/>
            <ac:cxnSpMk id="96" creationId="{78D848F4-FD89-4C65-BD3A-9EFA878A2A5D}"/>
          </ac:cxnSpMkLst>
        </pc:cxnChg>
        <pc:cxnChg chg="add del">
          <ac:chgData name="shelby nickell" userId="9c5cf93e6a85ecd9" providerId="LiveId" clId="{76C6CFF0-35C1-4C1C-82DF-25BC973297E0}" dt="2020-09-16T20:43:31.741" v="3571" actId="26606"/>
          <ac:cxnSpMkLst>
            <pc:docMk/>
            <pc:sldMk cId="1200249458" sldId="262"/>
            <ac:cxnSpMk id="156" creationId="{8151D57A-BEA8-4208-AFDF-9679E876E1A3}"/>
          </ac:cxnSpMkLst>
        </pc:cxnChg>
        <pc:cxnChg chg="add del">
          <ac:chgData name="shelby nickell" userId="9c5cf93e6a85ecd9" providerId="LiveId" clId="{76C6CFF0-35C1-4C1C-82DF-25BC973297E0}" dt="2020-09-16T20:43:31.741" v="3571" actId="26606"/>
          <ac:cxnSpMkLst>
            <pc:docMk/>
            <pc:sldMk cId="1200249458" sldId="262"/>
            <ac:cxnSpMk id="158" creationId="{3419120B-6018-4C83-A423-6476D764EA01}"/>
          </ac:cxnSpMkLst>
        </pc:cxnChg>
        <pc:cxnChg chg="add del">
          <ac:chgData name="shelby nickell" userId="9c5cf93e6a85ecd9" providerId="LiveId" clId="{76C6CFF0-35C1-4C1C-82DF-25BC973297E0}" dt="2020-09-16T20:43:31.741" v="3571" actId="26606"/>
          <ac:cxnSpMkLst>
            <pc:docMk/>
            <pc:sldMk cId="1200249458" sldId="262"/>
            <ac:cxnSpMk id="160" creationId="{78D848F4-FD89-4C65-BD3A-9EFA878A2A5D}"/>
          </ac:cxnSpMkLst>
        </pc:cxnChg>
        <pc:cxnChg chg="add">
          <ac:chgData name="shelby nickell" userId="9c5cf93e6a85ecd9" providerId="LiveId" clId="{76C6CFF0-35C1-4C1C-82DF-25BC973297E0}" dt="2020-09-16T20:43:36.601" v="3574" actId="26606"/>
          <ac:cxnSpMkLst>
            <pc:docMk/>
            <pc:sldMk cId="1200249458" sldId="262"/>
            <ac:cxnSpMk id="6157" creationId="{8151D57A-BEA8-4208-AFDF-9679E876E1A3}"/>
          </ac:cxnSpMkLst>
        </pc:cxnChg>
        <pc:cxnChg chg="add">
          <ac:chgData name="shelby nickell" userId="9c5cf93e6a85ecd9" providerId="LiveId" clId="{76C6CFF0-35C1-4C1C-82DF-25BC973297E0}" dt="2020-09-16T20:43:36.601" v="3574" actId="26606"/>
          <ac:cxnSpMkLst>
            <pc:docMk/>
            <pc:sldMk cId="1200249458" sldId="262"/>
            <ac:cxnSpMk id="6158" creationId="{3419120B-6018-4C83-A423-6476D764EA01}"/>
          </ac:cxnSpMkLst>
        </pc:cxnChg>
        <pc:cxnChg chg="add">
          <ac:chgData name="shelby nickell" userId="9c5cf93e6a85ecd9" providerId="LiveId" clId="{76C6CFF0-35C1-4C1C-82DF-25BC973297E0}" dt="2020-09-16T20:43:36.601" v="3574" actId="26606"/>
          <ac:cxnSpMkLst>
            <pc:docMk/>
            <pc:sldMk cId="1200249458" sldId="262"/>
            <ac:cxnSpMk id="6159" creationId="{78D848F4-FD89-4C65-BD3A-9EFA878A2A5D}"/>
          </ac:cxnSpMkLst>
        </pc:cxnChg>
      </pc:sldChg>
      <pc:sldChg chg="addSp modSp new mod">
        <pc:chgData name="shelby nickell" userId="9c5cf93e6a85ecd9" providerId="LiveId" clId="{76C6CFF0-35C1-4C1C-82DF-25BC973297E0}" dt="2020-09-17T21:54:17.553" v="5267" actId="207"/>
        <pc:sldMkLst>
          <pc:docMk/>
          <pc:sldMk cId="1666755967" sldId="263"/>
        </pc:sldMkLst>
        <pc:spChg chg="mod">
          <ac:chgData name="shelby nickell" userId="9c5cf93e6a85ecd9" providerId="LiveId" clId="{76C6CFF0-35C1-4C1C-82DF-25BC973297E0}" dt="2020-09-15T17:01:34.857" v="353" actId="20577"/>
          <ac:spMkLst>
            <pc:docMk/>
            <pc:sldMk cId="1666755967" sldId="263"/>
            <ac:spMk id="2" creationId="{8F07E346-750E-4836-B8A8-B5B75DA0D723}"/>
          </ac:spMkLst>
        </pc:spChg>
        <pc:spChg chg="add mod">
          <ac:chgData name="shelby nickell" userId="9c5cf93e6a85ecd9" providerId="LiveId" clId="{76C6CFF0-35C1-4C1C-82DF-25BC973297E0}" dt="2020-09-17T21:54:17.553" v="5267" actId="207"/>
          <ac:spMkLst>
            <pc:docMk/>
            <pc:sldMk cId="1666755967" sldId="263"/>
            <ac:spMk id="3" creationId="{A8E853C5-F8E4-42F9-A379-7EE477347830}"/>
          </ac:spMkLst>
        </pc:spChg>
      </pc:sldChg>
      <pc:sldChg chg="addSp delSp modSp new mod setBg setClrOvrMap modNotesTx">
        <pc:chgData name="shelby nickell" userId="9c5cf93e6a85ecd9" providerId="LiveId" clId="{76C6CFF0-35C1-4C1C-82DF-25BC973297E0}" dt="2020-09-17T22:51:53.846" v="6034" actId="1076"/>
        <pc:sldMkLst>
          <pc:docMk/>
          <pc:sldMk cId="8908305" sldId="264"/>
        </pc:sldMkLst>
        <pc:spChg chg="mod">
          <ac:chgData name="shelby nickell" userId="9c5cf93e6a85ecd9" providerId="LiveId" clId="{76C6CFF0-35C1-4C1C-82DF-25BC973297E0}" dt="2020-09-15T19:23:23.432" v="934" actId="26606"/>
          <ac:spMkLst>
            <pc:docMk/>
            <pc:sldMk cId="8908305" sldId="264"/>
            <ac:spMk id="2" creationId="{0A5BF93F-A18A-41D7-8152-8FC9FB4A765C}"/>
          </ac:spMkLst>
        </pc:spChg>
        <pc:spChg chg="mod">
          <ac:chgData name="shelby nickell" userId="9c5cf93e6a85ecd9" providerId="LiveId" clId="{76C6CFF0-35C1-4C1C-82DF-25BC973297E0}" dt="2020-09-17T22:47:21.140" v="6030" actId="27636"/>
          <ac:spMkLst>
            <pc:docMk/>
            <pc:sldMk cId="8908305" sldId="264"/>
            <ac:spMk id="3" creationId="{547CD4E4-5DB0-4D4D-8DF6-39369F0C1193}"/>
          </ac:spMkLst>
        </pc:spChg>
        <pc:spChg chg="add del">
          <ac:chgData name="shelby nickell" userId="9c5cf93e6a85ecd9" providerId="LiveId" clId="{76C6CFF0-35C1-4C1C-82DF-25BC973297E0}" dt="2020-09-15T19:23:23.432" v="934" actId="26606"/>
          <ac:spMkLst>
            <pc:docMk/>
            <pc:sldMk cId="8908305" sldId="264"/>
            <ac:spMk id="8" creationId="{ED15573D-0E45-4691-B525-471152EC18CD}"/>
          </ac:spMkLst>
        </pc:spChg>
        <pc:spChg chg="add del mod">
          <ac:chgData name="shelby nickell" userId="9c5cf93e6a85ecd9" providerId="LiveId" clId="{76C6CFF0-35C1-4C1C-82DF-25BC973297E0}" dt="2020-09-15T19:23:28.357" v="936"/>
          <ac:spMkLst>
            <pc:docMk/>
            <pc:sldMk cId="8908305" sldId="264"/>
            <ac:spMk id="9" creationId="{C076CACD-15F3-4CD1-9104-54998132838B}"/>
          </ac:spMkLst>
        </pc:spChg>
        <pc:spChg chg="add del">
          <ac:chgData name="shelby nickell" userId="9c5cf93e6a85ecd9" providerId="LiveId" clId="{76C6CFF0-35C1-4C1C-82DF-25BC973297E0}" dt="2020-09-15T19:23:23.432" v="934" actId="26606"/>
          <ac:spMkLst>
            <pc:docMk/>
            <pc:sldMk cId="8908305" sldId="264"/>
            <ac:spMk id="10" creationId="{9E448559-19A4-4252-8C27-54C1DA906F8A}"/>
          </ac:spMkLst>
        </pc:spChg>
        <pc:spChg chg="add del">
          <ac:chgData name="shelby nickell" userId="9c5cf93e6a85ecd9" providerId="LiveId" clId="{76C6CFF0-35C1-4C1C-82DF-25BC973297E0}" dt="2020-09-15T19:23:23.432" v="934" actId="26606"/>
          <ac:spMkLst>
            <pc:docMk/>
            <pc:sldMk cId="8908305" sldId="264"/>
            <ac:spMk id="12" creationId="{E499DDB0-F27A-44CC-8E62-15E86AF9E00E}"/>
          </ac:spMkLst>
        </pc:spChg>
        <pc:picChg chg="mod">
          <ac:chgData name="shelby nickell" userId="9c5cf93e6a85ecd9" providerId="LiveId" clId="{76C6CFF0-35C1-4C1C-82DF-25BC973297E0}" dt="2020-09-17T22:51:53.846" v="6034" actId="1076"/>
          <ac:picMkLst>
            <pc:docMk/>
            <pc:sldMk cId="8908305" sldId="264"/>
            <ac:picMk id="5" creationId="{C4F30AB6-1DF4-44DC-A42C-184DF2746811}"/>
          </ac:picMkLst>
        </pc:picChg>
        <pc:picChg chg="add mod ord">
          <ac:chgData name="shelby nickell" userId="9c5cf93e6a85ecd9" providerId="LiveId" clId="{76C6CFF0-35C1-4C1C-82DF-25BC973297E0}" dt="2020-09-15T19:23:23.432" v="934" actId="26606"/>
          <ac:picMkLst>
            <pc:docMk/>
            <pc:sldMk cId="8908305" sldId="264"/>
            <ac:picMk id="2050" creationId="{0E3D9AFB-50F5-4618-97E8-2602040325DA}"/>
          </ac:picMkLst>
        </pc:picChg>
      </pc:sldChg>
      <pc:sldChg chg="addSp delSp modSp new mod setBg modNotesTx">
        <pc:chgData name="shelby nickell" userId="9c5cf93e6a85ecd9" providerId="LiveId" clId="{76C6CFF0-35C1-4C1C-82DF-25BC973297E0}" dt="2020-09-17T22:21:59.870" v="5313" actId="1076"/>
        <pc:sldMkLst>
          <pc:docMk/>
          <pc:sldMk cId="2544022479" sldId="265"/>
        </pc:sldMkLst>
        <pc:spChg chg="mod">
          <ac:chgData name="shelby nickell" userId="9c5cf93e6a85ecd9" providerId="LiveId" clId="{76C6CFF0-35C1-4C1C-82DF-25BC973297E0}" dt="2020-09-17T22:04:45.818" v="5307" actId="20577"/>
          <ac:spMkLst>
            <pc:docMk/>
            <pc:sldMk cId="2544022479" sldId="265"/>
            <ac:spMk id="2" creationId="{13C7DE00-C791-4DE8-ABBB-F35F967F1931}"/>
          </ac:spMkLst>
        </pc:spChg>
        <pc:spChg chg="add mod ord">
          <ac:chgData name="shelby nickell" userId="9c5cf93e6a85ecd9" providerId="LiveId" clId="{76C6CFF0-35C1-4C1C-82DF-25BC973297E0}" dt="2020-09-17T22:21:55.391" v="5312" actId="1076"/>
          <ac:spMkLst>
            <pc:docMk/>
            <pc:sldMk cId="2544022479" sldId="265"/>
            <ac:spMk id="3" creationId="{FACEA4FA-12EC-457A-966D-DDC3CEB4DAE7}"/>
          </ac:spMkLst>
        </pc:spChg>
        <pc:spChg chg="add del">
          <ac:chgData name="shelby nickell" userId="9c5cf93e6a85ecd9" providerId="LiveId" clId="{76C6CFF0-35C1-4C1C-82DF-25BC973297E0}" dt="2020-09-17T20:44:59.740" v="4315" actId="26606"/>
          <ac:spMkLst>
            <pc:docMk/>
            <pc:sldMk cId="2544022479" sldId="265"/>
            <ac:spMk id="75" creationId="{A2D54AC4-9546-4D4E-90B2-4275D9C616E1}"/>
          </ac:spMkLst>
        </pc:spChg>
        <pc:spChg chg="add del">
          <ac:chgData name="shelby nickell" userId="9c5cf93e6a85ecd9" providerId="LiveId" clId="{76C6CFF0-35C1-4C1C-82DF-25BC973297E0}" dt="2020-09-17T20:44:59.740" v="4315" actId="26606"/>
          <ac:spMkLst>
            <pc:docMk/>
            <pc:sldMk cId="2544022479" sldId="265"/>
            <ac:spMk id="76" creationId="{CF676C5D-39FB-47FA-8E32-DBC5B5CBA0BD}"/>
          </ac:spMkLst>
        </pc:spChg>
        <pc:spChg chg="add del">
          <ac:chgData name="shelby nickell" userId="9c5cf93e6a85ecd9" providerId="LiveId" clId="{76C6CFF0-35C1-4C1C-82DF-25BC973297E0}" dt="2020-09-17T20:44:59.740" v="4315" actId="26606"/>
          <ac:spMkLst>
            <pc:docMk/>
            <pc:sldMk cId="2544022479" sldId="265"/>
            <ac:spMk id="77" creationId="{A096EF13-9F36-4142-BE4B-B1A7D1A41F0B}"/>
          </ac:spMkLst>
        </pc:spChg>
        <pc:spChg chg="add del">
          <ac:chgData name="shelby nickell" userId="9c5cf93e6a85ecd9" providerId="LiveId" clId="{76C6CFF0-35C1-4C1C-82DF-25BC973297E0}" dt="2020-09-17T20:44:59.740" v="4315" actId="26606"/>
          <ac:spMkLst>
            <pc:docMk/>
            <pc:sldMk cId="2544022479" sldId="265"/>
            <ac:spMk id="78" creationId="{15309DCE-22F9-498E-B635-F28481159977}"/>
          </ac:spMkLst>
        </pc:spChg>
        <pc:spChg chg="add del">
          <ac:chgData name="shelby nickell" userId="9c5cf93e6a85ecd9" providerId="LiveId" clId="{76C6CFF0-35C1-4C1C-82DF-25BC973297E0}" dt="2020-09-17T20:44:59.740" v="4315" actId="26606"/>
          <ac:spMkLst>
            <pc:docMk/>
            <pc:sldMk cId="2544022479" sldId="265"/>
            <ac:spMk id="79" creationId="{69A14AEE-5456-4BDA-84EB-C2C1CEF3856B}"/>
          </ac:spMkLst>
        </pc:spChg>
        <pc:spChg chg="add del">
          <ac:chgData name="shelby nickell" userId="9c5cf93e6a85ecd9" providerId="LiveId" clId="{76C6CFF0-35C1-4C1C-82DF-25BC973297E0}" dt="2020-09-17T20:44:59.740" v="4315" actId="26606"/>
          <ac:spMkLst>
            <pc:docMk/>
            <pc:sldMk cId="2544022479" sldId="265"/>
            <ac:spMk id="80" creationId="{1D7474D6-D12E-45CA-A354-84ECA62C560B}"/>
          </ac:spMkLst>
        </pc:spChg>
        <pc:spChg chg="add del">
          <ac:chgData name="shelby nickell" userId="9c5cf93e6a85ecd9" providerId="LiveId" clId="{76C6CFF0-35C1-4C1C-82DF-25BC973297E0}" dt="2020-09-17T20:44:59.740" v="4315" actId="26606"/>
          <ac:spMkLst>
            <pc:docMk/>
            <pc:sldMk cId="2544022479" sldId="265"/>
            <ac:spMk id="81" creationId="{A540A024-AD28-484E-B1FF-FD24917262A3}"/>
          </ac:spMkLst>
        </pc:spChg>
        <pc:spChg chg="add del">
          <ac:chgData name="shelby nickell" userId="9c5cf93e6a85ecd9" providerId="LiveId" clId="{76C6CFF0-35C1-4C1C-82DF-25BC973297E0}" dt="2020-09-17T20:44:59.740" v="4315" actId="26606"/>
          <ac:spMkLst>
            <pc:docMk/>
            <pc:sldMk cId="2544022479" sldId="265"/>
            <ac:spMk id="82" creationId="{C07327CB-FFE1-473C-9250-7A02C83B33E1}"/>
          </ac:spMkLst>
        </pc:spChg>
        <pc:spChg chg="add del">
          <ac:chgData name="shelby nickell" userId="9c5cf93e6a85ecd9" providerId="LiveId" clId="{76C6CFF0-35C1-4C1C-82DF-25BC973297E0}" dt="2020-09-17T20:44:59.740" v="4315" actId="26606"/>
          <ac:spMkLst>
            <pc:docMk/>
            <pc:sldMk cId="2544022479" sldId="265"/>
            <ac:spMk id="83" creationId="{53F8CFFC-2146-4041-A031-78CB3F3B886D}"/>
          </ac:spMkLst>
        </pc:spChg>
        <pc:spChg chg="add del">
          <ac:chgData name="shelby nickell" userId="9c5cf93e6a85ecd9" providerId="LiveId" clId="{76C6CFF0-35C1-4C1C-82DF-25BC973297E0}" dt="2020-09-17T20:44:59.740" v="4315" actId="26606"/>
          <ac:spMkLst>
            <pc:docMk/>
            <pc:sldMk cId="2544022479" sldId="265"/>
            <ac:spMk id="84" creationId="{2861E25C-125D-41D9-A67D-F66086863194}"/>
          </ac:spMkLst>
        </pc:spChg>
        <pc:spChg chg="add del">
          <ac:chgData name="shelby nickell" userId="9c5cf93e6a85ecd9" providerId="LiveId" clId="{76C6CFF0-35C1-4C1C-82DF-25BC973297E0}" dt="2020-09-17T20:44:59.740" v="4315" actId="26606"/>
          <ac:spMkLst>
            <pc:docMk/>
            <pc:sldMk cId="2544022479" sldId="265"/>
            <ac:spMk id="86" creationId="{CC0A6138-0D4A-492A-BCC9-B54BFB7E49AF}"/>
          </ac:spMkLst>
        </pc:spChg>
        <pc:spChg chg="add del">
          <ac:chgData name="shelby nickell" userId="9c5cf93e6a85ecd9" providerId="LiveId" clId="{76C6CFF0-35C1-4C1C-82DF-25BC973297E0}" dt="2020-09-17T20:44:59.740" v="4315" actId="26606"/>
          <ac:spMkLst>
            <pc:docMk/>
            <pc:sldMk cId="2544022479" sldId="265"/>
            <ac:spMk id="88" creationId="{963F5873-E56D-4836-8C82-DC56E6309F7B}"/>
          </ac:spMkLst>
        </pc:spChg>
        <pc:picChg chg="mod">
          <ac:chgData name="shelby nickell" userId="9c5cf93e6a85ecd9" providerId="LiveId" clId="{76C6CFF0-35C1-4C1C-82DF-25BC973297E0}" dt="2020-09-17T22:21:59.870" v="5313" actId="1076"/>
          <ac:picMkLst>
            <pc:docMk/>
            <pc:sldMk cId="2544022479" sldId="265"/>
            <ac:picMk id="4" creationId="{16A18776-E711-4DAC-9108-D63072A88963}"/>
          </ac:picMkLst>
        </pc:picChg>
        <pc:picChg chg="add mod ord">
          <ac:chgData name="shelby nickell" userId="9c5cf93e6a85ecd9" providerId="LiveId" clId="{76C6CFF0-35C1-4C1C-82DF-25BC973297E0}" dt="2020-09-17T20:44:59.740" v="4315" actId="26606"/>
          <ac:picMkLst>
            <pc:docMk/>
            <pc:sldMk cId="2544022479" sldId="265"/>
            <ac:picMk id="7170" creationId="{24DF87D3-0C74-4876-8AA0-473CD35EE912}"/>
          </ac:picMkLst>
        </pc:picChg>
        <pc:picChg chg="add del mod">
          <ac:chgData name="shelby nickell" userId="9c5cf93e6a85ecd9" providerId="LiveId" clId="{76C6CFF0-35C1-4C1C-82DF-25BC973297E0}" dt="2020-09-17T17:41:49.599" v="4146" actId="21"/>
          <ac:picMkLst>
            <pc:docMk/>
            <pc:sldMk cId="2544022479" sldId="265"/>
            <ac:picMk id="7172" creationId="{0BDF4682-8E7C-4DE3-A2DA-C69C949A0C73}"/>
          </ac:picMkLst>
        </pc:picChg>
        <pc:picChg chg="add del mod">
          <ac:chgData name="shelby nickell" userId="9c5cf93e6a85ecd9" providerId="LiveId" clId="{76C6CFF0-35C1-4C1C-82DF-25BC973297E0}" dt="2020-09-17T20:44:02.058" v="4312" actId="21"/>
          <ac:picMkLst>
            <pc:docMk/>
            <pc:sldMk cId="2544022479" sldId="265"/>
            <ac:picMk id="7174" creationId="{76B00F02-39D7-4298-9BDA-9F1252C10D33}"/>
          </ac:picMkLst>
        </pc:picChg>
      </pc:sldChg>
      <pc:sldChg chg="addSp modSp new mod setBg modNotesTx">
        <pc:chgData name="shelby nickell" userId="9c5cf93e6a85ecd9" providerId="LiveId" clId="{76C6CFF0-35C1-4C1C-82DF-25BC973297E0}" dt="2020-09-17T23:04:45.274" v="6037" actId="1076"/>
        <pc:sldMkLst>
          <pc:docMk/>
          <pc:sldMk cId="2281719631" sldId="266"/>
        </pc:sldMkLst>
        <pc:spChg chg="mod">
          <ac:chgData name="shelby nickell" userId="9c5cf93e6a85ecd9" providerId="LiveId" clId="{76C6CFF0-35C1-4C1C-82DF-25BC973297E0}" dt="2020-09-17T17:45:30.285" v="4165" actId="207"/>
          <ac:spMkLst>
            <pc:docMk/>
            <pc:sldMk cId="2281719631" sldId="266"/>
            <ac:spMk id="2" creationId="{96A4E570-EC20-4244-B42E-183E2ABD0D2B}"/>
          </ac:spMkLst>
        </pc:spChg>
        <pc:spChg chg="add">
          <ac:chgData name="shelby nickell" userId="9c5cf93e6a85ecd9" providerId="LiveId" clId="{76C6CFF0-35C1-4C1C-82DF-25BC973297E0}" dt="2020-09-17T17:44:18.317" v="4163" actId="26606"/>
          <ac:spMkLst>
            <pc:docMk/>
            <pc:sldMk cId="2281719631" sldId="266"/>
            <ac:spMk id="71" creationId="{AB8CD641-9DEB-4AF5-8236-E9C9CD4C9DCC}"/>
          </ac:spMkLst>
        </pc:spChg>
        <pc:spChg chg="add">
          <ac:chgData name="shelby nickell" userId="9c5cf93e6a85ecd9" providerId="LiveId" clId="{76C6CFF0-35C1-4C1C-82DF-25BC973297E0}" dt="2020-09-17T17:44:18.317" v="4163" actId="26606"/>
          <ac:spMkLst>
            <pc:docMk/>
            <pc:sldMk cId="2281719631" sldId="266"/>
            <ac:spMk id="73" creationId="{5D5E296C-7F37-495B-9C8F-C56402F0BC0E}"/>
          </ac:spMkLst>
        </pc:spChg>
        <pc:spChg chg="add">
          <ac:chgData name="shelby nickell" userId="9c5cf93e6a85ecd9" providerId="LiveId" clId="{76C6CFF0-35C1-4C1C-82DF-25BC973297E0}" dt="2020-09-17T17:44:18.317" v="4163" actId="26606"/>
          <ac:spMkLst>
            <pc:docMk/>
            <pc:sldMk cId="2281719631" sldId="266"/>
            <ac:spMk id="75" creationId="{D4FEA77F-6150-4990-AB1A-6C6AD09F79C7}"/>
          </ac:spMkLst>
        </pc:spChg>
        <pc:spChg chg="add">
          <ac:chgData name="shelby nickell" userId="9c5cf93e6a85ecd9" providerId="LiveId" clId="{76C6CFF0-35C1-4C1C-82DF-25BC973297E0}" dt="2020-09-17T17:44:18.317" v="4163" actId="26606"/>
          <ac:spMkLst>
            <pc:docMk/>
            <pc:sldMk cId="2281719631" sldId="266"/>
            <ac:spMk id="77" creationId="{66CC1B5B-CB1B-482B-BF03-89D1498F6DE2}"/>
          </ac:spMkLst>
        </pc:spChg>
        <pc:spChg chg="add">
          <ac:chgData name="shelby nickell" userId="9c5cf93e6a85ecd9" providerId="LiveId" clId="{76C6CFF0-35C1-4C1C-82DF-25BC973297E0}" dt="2020-09-17T17:44:18.317" v="4163" actId="26606"/>
          <ac:spMkLst>
            <pc:docMk/>
            <pc:sldMk cId="2281719631" sldId="266"/>
            <ac:spMk id="84" creationId="{E12BDCE4-06B1-43E4-9B72-70B045BC8FC4}"/>
          </ac:spMkLst>
        </pc:spChg>
        <pc:spChg chg="add">
          <ac:chgData name="shelby nickell" userId="9c5cf93e6a85ecd9" providerId="LiveId" clId="{76C6CFF0-35C1-4C1C-82DF-25BC973297E0}" dt="2020-09-17T17:44:18.317" v="4163" actId="26606"/>
          <ac:spMkLst>
            <pc:docMk/>
            <pc:sldMk cId="2281719631" sldId="266"/>
            <ac:spMk id="86" creationId="{7E51BA89-D41D-4B1D-B3F0-6CBEC1767B99}"/>
          </ac:spMkLst>
        </pc:spChg>
        <pc:spChg chg="add">
          <ac:chgData name="shelby nickell" userId="9c5cf93e6a85ecd9" providerId="LiveId" clId="{76C6CFF0-35C1-4C1C-82DF-25BC973297E0}" dt="2020-09-17T17:44:18.317" v="4163" actId="26606"/>
          <ac:spMkLst>
            <pc:docMk/>
            <pc:sldMk cId="2281719631" sldId="266"/>
            <ac:spMk id="88" creationId="{C26B744A-1B73-4772-AD6B-71995691599E}"/>
          </ac:spMkLst>
        </pc:spChg>
        <pc:spChg chg="add">
          <ac:chgData name="shelby nickell" userId="9c5cf93e6a85ecd9" providerId="LiveId" clId="{76C6CFF0-35C1-4C1C-82DF-25BC973297E0}" dt="2020-09-17T17:44:18.317" v="4163" actId="26606"/>
          <ac:spMkLst>
            <pc:docMk/>
            <pc:sldMk cId="2281719631" sldId="266"/>
            <ac:spMk id="90" creationId="{E862A855-4970-44F3-A22E-001A48200716}"/>
          </ac:spMkLst>
        </pc:spChg>
        <pc:spChg chg="add">
          <ac:chgData name="shelby nickell" userId="9c5cf93e6a85ecd9" providerId="LiveId" clId="{76C6CFF0-35C1-4C1C-82DF-25BC973297E0}" dt="2020-09-17T17:44:18.317" v="4163" actId="26606"/>
          <ac:spMkLst>
            <pc:docMk/>
            <pc:sldMk cId="2281719631" sldId="266"/>
            <ac:spMk id="92" creationId="{D3912AED-C59B-4F6B-9ED6-CAC80BE67F31}"/>
          </ac:spMkLst>
        </pc:spChg>
        <pc:grpChg chg="add">
          <ac:chgData name="shelby nickell" userId="9c5cf93e6a85ecd9" providerId="LiveId" clId="{76C6CFF0-35C1-4C1C-82DF-25BC973297E0}" dt="2020-09-17T17:44:18.317" v="4163" actId="26606"/>
          <ac:grpSpMkLst>
            <pc:docMk/>
            <pc:sldMk cId="2281719631" sldId="266"/>
            <ac:grpSpMk id="79" creationId="{1B537E3F-FCF5-4357-95F0-E51BBB4639F4}"/>
          </ac:grpSpMkLst>
        </pc:grpChg>
        <pc:picChg chg="mod">
          <ac:chgData name="shelby nickell" userId="9c5cf93e6a85ecd9" providerId="LiveId" clId="{76C6CFF0-35C1-4C1C-82DF-25BC973297E0}" dt="2020-09-17T23:04:45.274" v="6037" actId="1076"/>
          <ac:picMkLst>
            <pc:docMk/>
            <pc:sldMk cId="2281719631" sldId="266"/>
            <ac:picMk id="3" creationId="{CC7F77B9-41F5-43CC-BF11-B399FC24BAF6}"/>
          </ac:picMkLst>
        </pc:picChg>
        <pc:picChg chg="add mod">
          <ac:chgData name="shelby nickell" userId="9c5cf93e6a85ecd9" providerId="LiveId" clId="{76C6CFF0-35C1-4C1C-82DF-25BC973297E0}" dt="2020-09-17T17:44:18.317" v="4163" actId="26606"/>
          <ac:picMkLst>
            <pc:docMk/>
            <pc:sldMk cId="2281719631" sldId="266"/>
            <ac:picMk id="8194" creationId="{A1572388-FE60-4681-BAC4-69CDB4A3E89C}"/>
          </ac:picMkLst>
        </pc:picChg>
        <pc:cxnChg chg="add">
          <ac:chgData name="shelby nickell" userId="9c5cf93e6a85ecd9" providerId="LiveId" clId="{76C6CFF0-35C1-4C1C-82DF-25BC973297E0}" dt="2020-09-17T17:44:18.317" v="4163" actId="26606"/>
          <ac:cxnSpMkLst>
            <pc:docMk/>
            <pc:sldMk cId="2281719631" sldId="266"/>
            <ac:cxnSpMk id="94" creationId="{1E994651-3ED5-4618-8E35-0A39AFE3B7EF}"/>
          </ac:cxnSpMkLst>
        </pc:cxnChg>
        <pc:cxnChg chg="add">
          <ac:chgData name="shelby nickell" userId="9c5cf93e6a85ecd9" providerId="LiveId" clId="{76C6CFF0-35C1-4C1C-82DF-25BC973297E0}" dt="2020-09-17T17:44:18.317" v="4163" actId="26606"/>
          <ac:cxnSpMkLst>
            <pc:docMk/>
            <pc:sldMk cId="2281719631" sldId="266"/>
            <ac:cxnSpMk id="96" creationId="{1A887D96-D38A-4C8D-95F6-9BF74036BE6A}"/>
          </ac:cxnSpMkLst>
        </pc:cxnChg>
        <pc:cxnChg chg="add">
          <ac:chgData name="shelby nickell" userId="9c5cf93e6a85ecd9" providerId="LiveId" clId="{76C6CFF0-35C1-4C1C-82DF-25BC973297E0}" dt="2020-09-17T17:44:18.317" v="4163" actId="26606"/>
          <ac:cxnSpMkLst>
            <pc:docMk/>
            <pc:sldMk cId="2281719631" sldId="266"/>
            <ac:cxnSpMk id="98" creationId="{04B2257D-2DD5-4D83-AB7A-AD3F05A0A0FA}"/>
          </ac:cxnSpMkLst>
        </pc:cxnChg>
      </pc:sldChg>
    </pc:docChg>
  </pc:docChgLst>
  <pc:docChgLst>
    <pc:chgData name="Monique Rodriguez-Torres" userId="S::motorres@msjc.edu::47e7e10d-fb5a-4584-aaa0-6779ba790635" providerId="AD" clId="Web-{8BE6C618-E307-7A13-46CF-5789579996B2}"/>
    <pc:docChg chg="addSld delSld modSld">
      <pc:chgData name="Monique Rodriguez-Torres" userId="S::motorres@msjc.edu::47e7e10d-fb5a-4584-aaa0-6779ba790635" providerId="AD" clId="Web-{8BE6C618-E307-7A13-46CF-5789579996B2}" dt="2020-10-07T19:51:23.766" v="44" actId="20577"/>
      <pc:docMkLst>
        <pc:docMk/>
      </pc:docMkLst>
      <pc:sldChg chg="addSp modSp">
        <pc:chgData name="Monique Rodriguez-Torres" userId="S::motorres@msjc.edu::47e7e10d-fb5a-4584-aaa0-6779ba790635" providerId="AD" clId="Web-{8BE6C618-E307-7A13-46CF-5789579996B2}" dt="2020-10-07T19:48:53.148" v="27" actId="1076"/>
        <pc:sldMkLst>
          <pc:docMk/>
          <pc:sldMk cId="1445621384" sldId="256"/>
        </pc:sldMkLst>
        <pc:spChg chg="mod">
          <ac:chgData name="Monique Rodriguez-Torres" userId="S::motorres@msjc.edu::47e7e10d-fb5a-4584-aaa0-6779ba790635" providerId="AD" clId="Web-{8BE6C618-E307-7A13-46CF-5789579996B2}" dt="2020-10-07T19:48:16.772" v="21" actId="20577"/>
          <ac:spMkLst>
            <pc:docMk/>
            <pc:sldMk cId="1445621384" sldId="256"/>
            <ac:spMk id="2" creationId="{CF957CD1-05A8-4CAA-AF0E-24EEDA1FD9AC}"/>
          </ac:spMkLst>
        </pc:spChg>
        <pc:picChg chg="mod">
          <ac:chgData name="Monique Rodriguez-Torres" userId="S::motorres@msjc.edu::47e7e10d-fb5a-4584-aaa0-6779ba790635" providerId="AD" clId="Web-{8BE6C618-E307-7A13-46CF-5789579996B2}" dt="2020-10-07T19:48:53.148" v="27" actId="1076"/>
          <ac:picMkLst>
            <pc:docMk/>
            <pc:sldMk cId="1445621384" sldId="256"/>
            <ac:picMk id="4" creationId="{AB2333EC-2E68-49B2-AF75-F00834FEF48A}"/>
          </ac:picMkLst>
        </pc:picChg>
        <pc:picChg chg="add mod">
          <ac:chgData name="Monique Rodriguez-Torres" userId="S::motorres@msjc.edu::47e7e10d-fb5a-4584-aaa0-6779ba790635" providerId="AD" clId="Web-{8BE6C618-E307-7A13-46CF-5789579996B2}" dt="2020-10-07T19:48:47.679" v="26" actId="1076"/>
          <ac:picMkLst>
            <pc:docMk/>
            <pc:sldMk cId="1445621384" sldId="256"/>
            <ac:picMk id="5" creationId="{56AD0E7F-CA43-4558-9103-0233F6EF3D99}"/>
          </ac:picMkLst>
        </pc:picChg>
      </pc:sldChg>
      <pc:sldChg chg="addSp modSp new">
        <pc:chgData name="Monique Rodriguez-Torres" userId="S::motorres@msjc.edu::47e7e10d-fb5a-4584-aaa0-6779ba790635" providerId="AD" clId="Web-{8BE6C618-E307-7A13-46CF-5789579996B2}" dt="2020-10-07T19:51:23.750" v="43"/>
        <pc:sldMkLst>
          <pc:docMk/>
          <pc:sldMk cId="84826029" sldId="267"/>
        </pc:sldMkLst>
        <pc:spChg chg="add mod">
          <ac:chgData name="Monique Rodriguez-Torres" userId="S::motorres@msjc.edu::47e7e10d-fb5a-4584-aaa0-6779ba790635" providerId="AD" clId="Web-{8BE6C618-E307-7A13-46CF-5789579996B2}" dt="2020-10-07T19:51:23.719" v="41"/>
          <ac:spMkLst>
            <pc:docMk/>
            <pc:sldMk cId="84826029" sldId="267"/>
            <ac:spMk id="3" creationId="{968884DD-695F-49B0-B07E-FBA4ED282339}"/>
          </ac:spMkLst>
        </pc:spChg>
        <pc:spChg chg="add mod">
          <ac:chgData name="Monique Rodriguez-Torres" userId="S::motorres@msjc.edu::47e7e10d-fb5a-4584-aaa0-6779ba790635" providerId="AD" clId="Web-{8BE6C618-E307-7A13-46CF-5789579996B2}" dt="2020-10-07T19:51:23.750" v="43"/>
          <ac:spMkLst>
            <pc:docMk/>
            <pc:sldMk cId="84826029" sldId="267"/>
            <ac:spMk id="6" creationId="{0BB4C8FA-1DCE-4B40-A7E6-6E79E435CE52}"/>
          </ac:spMkLst>
        </pc:spChg>
        <pc:grpChg chg="add">
          <ac:chgData name="Monique Rodriguez-Torres" userId="S::motorres@msjc.edu::47e7e10d-fb5a-4584-aaa0-6779ba790635" providerId="AD" clId="Web-{8BE6C618-E307-7A13-46CF-5789579996B2}" dt="2020-10-07T19:51:12.500" v="40"/>
          <ac:grpSpMkLst>
            <pc:docMk/>
            <pc:sldMk cId="84826029" sldId="267"/>
            <ac:grpSpMk id="7" creationId="{F4A6E466-1DEC-4E02-8246-A69849BAA43B}"/>
          </ac:grpSpMkLst>
        </pc:grpChg>
        <pc:picChg chg="add mod">
          <ac:chgData name="Monique Rodriguez-Torres" userId="S::motorres@msjc.edu::47e7e10d-fb5a-4584-aaa0-6779ba790635" providerId="AD" clId="Web-{8BE6C618-E307-7A13-46CF-5789579996B2}" dt="2020-10-07T19:50:24.763" v="34" actId="1076"/>
          <ac:picMkLst>
            <pc:docMk/>
            <pc:sldMk cId="84826029" sldId="267"/>
            <ac:picMk id="2" creationId="{1BDDFC32-A7AF-422F-8757-B77893FFC1B2}"/>
          </ac:picMkLst>
        </pc:picChg>
        <pc:picChg chg="add mod">
          <ac:chgData name="Monique Rodriguez-Torres" userId="S::motorres@msjc.edu::47e7e10d-fb5a-4584-aaa0-6779ba790635" providerId="AD" clId="Web-{8BE6C618-E307-7A13-46CF-5789579996B2}" dt="2020-10-07T19:51:02.405" v="37" actId="1076"/>
          <ac:picMkLst>
            <pc:docMk/>
            <pc:sldMk cId="84826029" sldId="267"/>
            <ac:picMk id="4" creationId="{22095238-EC45-4DE7-8499-FDDFFAA14D7B}"/>
          </ac:picMkLst>
        </pc:picChg>
        <pc:picChg chg="add mod">
          <ac:chgData name="Monique Rodriguez-Torres" userId="S::motorres@msjc.edu::47e7e10d-fb5a-4584-aaa0-6779ba790635" providerId="AD" clId="Web-{8BE6C618-E307-7A13-46CF-5789579996B2}" dt="2020-10-07T19:51:02.405" v="38" actId="1076"/>
          <ac:picMkLst>
            <pc:docMk/>
            <pc:sldMk cId="84826029" sldId="267"/>
            <ac:picMk id="5" creationId="{F7A83CD3-22BB-4395-856D-D2941F4BCEAC}"/>
          </ac:picMkLst>
        </pc:picChg>
      </pc:sldChg>
      <pc:sldChg chg="new del">
        <pc:chgData name="Monique Rodriguez-Torres" userId="S::motorres@msjc.edu::47e7e10d-fb5a-4584-aaa0-6779ba790635" providerId="AD" clId="Web-{8BE6C618-E307-7A13-46CF-5789579996B2}" dt="2020-10-07T19:49:43.089" v="29"/>
        <pc:sldMkLst>
          <pc:docMk/>
          <pc:sldMk cId="3486682282" sldId="2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16EFA-1F7C-4D43-9DE0-436AA2BCB3E1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12695-5C94-4BAB-B29D-10CE26E4A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66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00000"/>
                </a:solidFill>
                <a:effectLst/>
                <a:latin typeface="Open Sans"/>
              </a:rPr>
              <a:t>34.2 million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 US adults have diabetes, and 1 in 5 of them don’t know they have it. 7</a:t>
            </a:r>
            <a:r>
              <a:rPr lang="en-US" b="0" i="0" baseline="30000" dirty="0">
                <a:solidFill>
                  <a:srgbClr val="000000"/>
                </a:solidFill>
                <a:effectLst/>
                <a:latin typeface="Open Sans"/>
              </a:rPr>
              <a:t>th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 leading cause of death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12695-5C94-4BAB-B29D-10CE26E4A5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67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A1c is actual lab draw. The goal for most adults  with diabetes is less than 7%. Blood sugar is test involves poking your finger for a small drop of blood inserted and a number reading is given by the glucometer.  A glucometer is given to those who have been diagnosed with diabetes to help monitor their blood sugars. These numbers are  important-find out why on the next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12695-5C94-4BAB-B29D-10CE26E4A5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47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Anything higher than 180 is considered high and needs to be treated with insulin. Each </a:t>
            </a:r>
            <a:r>
              <a:rPr lang="en-US" dirty="0" err="1"/>
              <a:t>dr</a:t>
            </a:r>
            <a:r>
              <a:rPr lang="en-US" dirty="0"/>
              <a:t> will have slightly different thoughts on number ranges and what they want an individual to be in.  Can lead to DKA-build of acid called ketones-requires hospitalization d/t the emergent nature. Vomiting, dehydration, fruity smelling breath, confusion-worse case coma. Common to be put on an insulin </a:t>
            </a:r>
            <a:r>
              <a:rPr lang="en-US" dirty="0" err="1"/>
              <a:t>gtt</a:t>
            </a:r>
            <a:r>
              <a:rPr lang="en-US" dirty="0"/>
              <a:t> and iv fluids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12695-5C94-4BAB-B29D-10CE26E4A5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59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Blood sugar below 70. irritability/anxiety, sweating, shaking- very common. In severe cases- if untreated, people can become unconscious.  Treated with sugar- apple juice, long term diabetics usually carry things like glucose tabs, gel . This can happen if not eating enough, taking too much insulin, increase amount of exercise, drinking alcohol(lowers blood sugar)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12695-5C94-4BAB-B29D-10CE26E4A5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20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 diabetes- 1 in 3 Americans have prediabetes , 84% don’t know they have it.  Refer to the chart on the previous screen-where a1c helps determine.  Take this as a warning sign! A chance to do something about it.   Gest-happens in about 4% of pregnancies, roughly 50% of those end up developing type 2 afterwards. Glucose test involves the mother drinking a very sugary drink then testing her blood an </a:t>
            </a:r>
            <a:r>
              <a:rPr lang="en-US" dirty="0" err="1"/>
              <a:t>hr</a:t>
            </a:r>
            <a:r>
              <a:rPr lang="en-US" dirty="0"/>
              <a:t> later. If greater than 140, then tolerance test-drinking the liquid, testing blood every </a:t>
            </a:r>
            <a:r>
              <a:rPr lang="en-US" dirty="0" err="1"/>
              <a:t>hr</a:t>
            </a:r>
            <a:r>
              <a:rPr lang="en-US" dirty="0"/>
              <a:t> for 2-3 </a:t>
            </a:r>
            <a:r>
              <a:rPr lang="en-US" dirty="0" err="1"/>
              <a:t>hrs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12695-5C94-4BAB-B29D-10CE26E4A5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06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Type 1 body attacks itself and the cells that make insulin are harmed. This process can take months to years before any symptoms appear </a:t>
            </a:r>
            <a:r>
              <a:rPr lang="en-US" dirty="0">
                <a:solidFill>
                  <a:schemeClr val="tx1"/>
                </a:solidFill>
              </a:rPr>
              <a:t>Usually is diagnosed before a person is a teenager but can develop at any age. Body weight is not normally a factor.  2 however, with obesity on the rise in teens and young adults, it is being diagnosed earlier on.  Resistance- the body become resistant to insulin and </a:t>
            </a:r>
            <a:r>
              <a:rPr lang="en-US" dirty="0" err="1">
                <a:solidFill>
                  <a:schemeClr val="tx1"/>
                </a:solidFill>
              </a:rPr>
              <a:t>pancrease</a:t>
            </a:r>
            <a:r>
              <a:rPr lang="en-US" dirty="0">
                <a:solidFill>
                  <a:schemeClr val="tx1"/>
                </a:solidFill>
              </a:rPr>
              <a:t> cannot make enough insulin to overcome this. Can be put into remission- not </a:t>
            </a:r>
            <a:r>
              <a:rPr lang="en-US" dirty="0" err="1">
                <a:solidFill>
                  <a:schemeClr val="tx1"/>
                </a:solidFill>
              </a:rPr>
              <a:t>necesssarly</a:t>
            </a:r>
            <a:r>
              <a:rPr lang="en-US" dirty="0">
                <a:solidFill>
                  <a:schemeClr val="tx1"/>
                </a:solidFill>
              </a:rPr>
              <a:t> reversed </a:t>
            </a:r>
            <a:r>
              <a:rPr lang="en-US" dirty="0" err="1">
                <a:solidFill>
                  <a:schemeClr val="tx1"/>
                </a:solidFill>
              </a:rPr>
              <a:t>bc</a:t>
            </a:r>
            <a:r>
              <a:rPr lang="en-US" dirty="0">
                <a:solidFill>
                  <a:schemeClr val="tx1"/>
                </a:solidFill>
              </a:rPr>
              <a:t> uncertain if it can come back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12695-5C94-4BAB-B29D-10CE26E4A5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17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Usually before meal times to count the amount of carbs(being turned into sugar) to account </a:t>
            </a:r>
            <a:r>
              <a:rPr lang="en-US" dirty="0" err="1"/>
              <a:t>for.There</a:t>
            </a:r>
            <a:r>
              <a:rPr lang="en-US" dirty="0"/>
              <a:t> are many different types of insulin-depending on when they peak and how long it works. Type 1 relies on insulin since their body doesn’t make enough(or any) they would be more prone to an insulin pump-gives you a steady programable amount throughout the day. Oral meds-type 2 along with a healthy diet.  Type 2 may also need to inject insulin to maintain a healthy blood sugar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12695-5C94-4BAB-B29D-10CE26E4A5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33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>
                <a:solidFill>
                  <a:srgbClr val="575757"/>
                </a:solidFill>
                <a:effectLst/>
                <a:latin typeface="Merriweather"/>
              </a:rPr>
              <a:t> </a:t>
            </a:r>
            <a:r>
              <a:rPr lang="en-US" b="0" i="0" dirty="0">
                <a:solidFill>
                  <a:srgbClr val="575757"/>
                </a:solidFill>
                <a:effectLst/>
                <a:latin typeface="Merriweather"/>
              </a:rPr>
              <a:t>Try to limit carbohydrates with added sugars like white bread and white rice, sweets. Instead, eat carbohydrates from fruit, vegetables, whole grains, beans, and low-fat or nonfat milk.</a:t>
            </a:r>
          </a:p>
          <a:p>
            <a:r>
              <a:rPr lang="en-US" dirty="0"/>
              <a:t>It can be beneficial to meet with a dietitian –help with labels and portion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12695-5C94-4BAB-B29D-10CE26E4A5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20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2AED8E5B-0D98-4FE1-9B26-D1041E3A89F9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59CD-DA3A-463F-AFEF-A68838A6859B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A925-E007-46C2-84AB-35EE10DCAD39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2DCB-466C-4061-8D51-D3254DD77FA1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642357F-39F6-401C-9FF8-3072724998F3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B09B-D413-414E-B13F-B1984CD8FF65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992-55E7-4B2D-A6F1-8C9243CBFE1B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10-BAA6-4256-A2E5-BB66A47D2616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892-3343-4E4E-B81B-70A099359AD2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2F85-D33A-46AF-9088-5A7400C1018E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EB3A624-F501-46A9-B8CA-4949E24E27C8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0C4D3C1-679D-44D8-8A9C-D402CE4EF569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abetes.org/a1c" TargetMode="External"/><Relationship Id="rId2" Type="http://schemas.openxmlformats.org/officeDocument/2006/relationships/hyperlink" Target="https://www.cdc.gov/diabetes/basics/diabetes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mayoclinic.org/diseases-conditions/diabetic-hypoglycemia/symptoms-causes/syc-20371525" TargetMode="External"/><Relationship Id="rId4" Type="http://schemas.openxmlformats.org/officeDocument/2006/relationships/hyperlink" Target="https://www.niddk.nih.gov/health-information/diabetes/overview/what-is-diabete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HealthServices@msjc.edu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://www.msjc.edu/healthcenter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jpe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D071C0CD-5EFD-45A1-AAFD-61C3D4A65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8A03302C-20A2-4C4F-9760-E85AE1041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10912338" cy="557107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D00F093B-0739-4429-B30D-D72924D08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702" y="809244"/>
            <a:ext cx="10579608" cy="5239512"/>
          </a:xfrm>
          <a:prstGeom prst="rect">
            <a:avLst/>
          </a:prstGeom>
          <a:noFill/>
          <a:ln w="6350" cap="sq" cmpd="sng" algn="ctr">
            <a:solidFill>
              <a:schemeClr val="tx2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957CD1-05A8-4CAA-AF0E-24EEDA1FD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561" y="2492097"/>
            <a:ext cx="9678368" cy="3135379"/>
          </a:xfrm>
        </p:spPr>
        <p:txBody>
          <a:bodyPr>
            <a:normAutofit/>
          </a:bodyPr>
          <a:lstStyle/>
          <a:p>
            <a:r>
              <a:rPr lang="en-US" sz="8000">
                <a:solidFill>
                  <a:schemeClr val="tx1"/>
                </a:solidFill>
              </a:rPr>
              <a:t>D I a b e t e s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240EC5-44CD-4F4E-A450-9E6FBAF7F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890" y="6835720"/>
            <a:ext cx="9678367" cy="688024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slide 1">
            <a:hlinkClick r:id="" action="ppaction://media"/>
            <a:extLst>
              <a:ext uri="{FF2B5EF4-FFF2-40B4-BE49-F238E27FC236}">
                <a16:creationId xmlns:a16="http://schemas.microsoft.com/office/drawing/2014/main" id="{AB2333EC-2E68-49B2-AF75-F00834FEF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490" y="4830191"/>
            <a:ext cx="487363" cy="487363"/>
          </a:xfrm>
          <a:prstGeom prst="rect">
            <a:avLst/>
          </a:prstGeom>
        </p:spPr>
      </p:pic>
      <p:pic>
        <p:nvPicPr>
          <p:cNvPr id="5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56AD0E7F-CA43-4558-9103-0233F6EF3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9879" y="1229903"/>
            <a:ext cx="2976282" cy="121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21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7E346-750E-4836-B8A8-B5B75DA0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E853C5-F8E4-42F9-A379-7EE477347830}"/>
              </a:ext>
            </a:extLst>
          </p:cNvPr>
          <p:cNvSpPr txBox="1"/>
          <p:nvPr/>
        </p:nvSpPr>
        <p:spPr>
          <a:xfrm>
            <a:off x="830317" y="2014194"/>
            <a:ext cx="106785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Diabetes?. Centers of Disease Control and Prevention.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https://www.cdc.gov/diabetes/basics/diabetes.html</a:t>
            </a:r>
            <a:r>
              <a:rPr lang="en-US" dirty="0"/>
              <a:t>. Accessed September 15, 2020.</a:t>
            </a:r>
          </a:p>
          <a:p>
            <a:endParaRPr lang="en-US" dirty="0"/>
          </a:p>
          <a:p>
            <a:r>
              <a:rPr lang="en-US" dirty="0"/>
              <a:t>Understanding A1C. American Diabetes Association.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https://www.diabetes.org/a1c</a:t>
            </a:r>
            <a:r>
              <a:rPr lang="en-US" dirty="0"/>
              <a:t>. Accessed September 14, 2020.</a:t>
            </a:r>
          </a:p>
          <a:p>
            <a:endParaRPr lang="en-US" dirty="0"/>
          </a:p>
          <a:p>
            <a:r>
              <a:rPr lang="en-US" dirty="0"/>
              <a:t>Diabetes Overview. National Institute of Diabetes and Digestive and Kidney Diseases. </a:t>
            </a: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https://www.niddk.nih.gov/health-information/diabetes/overview/what-is-diabetes</a:t>
            </a:r>
            <a:r>
              <a:rPr lang="en-US" dirty="0"/>
              <a:t>. Accessed September 15, 2020.</a:t>
            </a:r>
          </a:p>
          <a:p>
            <a:endParaRPr lang="en-US" dirty="0"/>
          </a:p>
          <a:p>
            <a:r>
              <a:rPr lang="en-US" dirty="0"/>
              <a:t>Diabetic Hypoglycemia. Mayo Clinic. </a:t>
            </a: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https://www.mayoclinic.org/diseases-conditions/diabetic-hypoglycemia/symptoms-causes/syc-20371525</a:t>
            </a:r>
            <a:r>
              <a:rPr lang="en-US" dirty="0"/>
              <a:t>. Accessed September 17, 2020.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755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1BDDFC32-A7AF-422F-8757-B77893FFC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640" y="1074334"/>
            <a:ext cx="3839736" cy="1563158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968884DD-695F-49B0-B07E-FBA4ED282339}"/>
              </a:ext>
            </a:extLst>
          </p:cNvPr>
          <p:cNvSpPr txBox="1"/>
          <p:nvPr/>
        </p:nvSpPr>
        <p:spPr>
          <a:xfrm>
            <a:off x="1081669" y="4705815"/>
            <a:ext cx="10121588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Ph: (951) 732-7970     |</a:t>
            </a:r>
            <a:r>
              <a:rPr lang="en-US" dirty="0">
                <a:ea typeface="+mn-lt"/>
                <a:cs typeface="+mn-lt"/>
              </a:rPr>
              <a:t>     </a:t>
            </a:r>
            <a:r>
              <a:rPr lang="en-US" dirty="0">
                <a:hlinkClick r:id="rId3"/>
              </a:rPr>
              <a:t>HealthServices@msjc.edu</a:t>
            </a:r>
            <a:r>
              <a:rPr lang="en-US" dirty="0">
                <a:ea typeface="+mn-lt"/>
                <a:cs typeface="+mn-lt"/>
              </a:rPr>
              <a:t>     |</a:t>
            </a:r>
            <a:r>
              <a:rPr lang="en-US" dirty="0"/>
              <a:t>    </a:t>
            </a:r>
            <a:r>
              <a:rPr lang="en-US" dirty="0">
                <a:hlinkClick r:id="rId4"/>
              </a:rPr>
              <a:t>www.msjc.edu/healthcenter/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A6E466-1DEC-4E02-8246-A69849BAA43B}"/>
              </a:ext>
            </a:extLst>
          </p:cNvPr>
          <p:cNvGrpSpPr/>
          <p:nvPr/>
        </p:nvGrpSpPr>
        <p:grpSpPr>
          <a:xfrm>
            <a:off x="2975081" y="5356738"/>
            <a:ext cx="5897353" cy="453514"/>
            <a:chOff x="2975081" y="5356738"/>
            <a:chExt cx="5897353" cy="453514"/>
          </a:xfrm>
        </p:grpSpPr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22095238-EC45-4DE7-8499-FDDFFAA14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8469" y="5356738"/>
              <a:ext cx="448237" cy="448237"/>
            </a:xfrm>
            <a:prstGeom prst="rect">
              <a:avLst/>
            </a:prstGeom>
          </p:spPr>
        </p:pic>
        <p:pic>
          <p:nvPicPr>
            <p:cNvPr id="5" name="Picture 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F7A83CD3-22BB-4395-856D-D2941F4BC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75081" y="5356738"/>
              <a:ext cx="448237" cy="448237"/>
            </a:xfrm>
            <a:prstGeom prst="rect">
              <a:avLst/>
            </a:prstGeom>
          </p:spPr>
        </p:pic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0BB4C8FA-1DCE-4B40-A7E6-6E79E435CE52}"/>
                </a:ext>
              </a:extLst>
            </p:cNvPr>
            <p:cNvSpPr txBox="1"/>
            <p:nvPr/>
          </p:nvSpPr>
          <p:spPr>
            <a:xfrm>
              <a:off x="4183457" y="5440920"/>
              <a:ext cx="4688977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/>
                <a:t>Follow us on Social Media @MSJChealth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826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F93F-A18A-41D7-8152-8FC9FB4A7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 dirty="0"/>
              <a:t>What exactly is diabetes?</a:t>
            </a:r>
          </a:p>
        </p:txBody>
      </p:sp>
      <p:pic>
        <p:nvPicPr>
          <p:cNvPr id="2050" name="Picture 2" descr="FYI Investigations - Staten Island, New York | Facebook">
            <a:extLst>
              <a:ext uri="{FF2B5EF4-FFF2-40B4-BE49-F238E27FC236}">
                <a16:creationId xmlns:a16="http://schemas.microsoft.com/office/drawing/2014/main" id="{0E3D9AFB-50F5-4618-97E8-260204032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220" y="782052"/>
            <a:ext cx="5234432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D4E4-5DB0-4D4D-8DF6-39369F0C1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78149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disease that affects how your body uses glucose</a:t>
            </a:r>
          </a:p>
          <a:p>
            <a:r>
              <a:rPr lang="en-US" dirty="0"/>
              <a:t>The food you eat is broken down into sugar (glucose)</a:t>
            </a:r>
          </a:p>
          <a:p>
            <a:r>
              <a:rPr lang="en-US" dirty="0"/>
              <a:t>Insulin (a hormone) made in the pancreas, then helps the glucose get into the cells for energy</a:t>
            </a:r>
          </a:p>
          <a:p>
            <a:r>
              <a:rPr lang="en-US" dirty="0"/>
              <a:t>If there is too little or no insulin, then the glucose stays in your blood stream</a:t>
            </a:r>
          </a:p>
          <a:p>
            <a:r>
              <a:rPr lang="en-US" dirty="0"/>
              <a:t>Overtime, it can lead to kidney failure, heart disease, vision loss, delayed wound healing-sometimes leading to amputations </a:t>
            </a:r>
          </a:p>
        </p:txBody>
      </p:sp>
      <p:pic>
        <p:nvPicPr>
          <p:cNvPr id="5" name="slide 2">
            <a:hlinkClick r:id="" action="ppaction://media"/>
            <a:extLst>
              <a:ext uri="{FF2B5EF4-FFF2-40B4-BE49-F238E27FC236}">
                <a16:creationId xmlns:a16="http://schemas.microsoft.com/office/drawing/2014/main" id="{C4F30AB6-1DF4-44DC-A42C-184DF2746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8373" y="48425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65E93-6238-4B71-BCB8-CE1E12490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9993" y="1388375"/>
            <a:ext cx="2510987" cy="2354734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What numbers do I need to know?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17356-D1DC-4CFF-9BBD-A8C38203F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145" y="896006"/>
            <a:ext cx="3476297" cy="25045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A1C is a blood test that help identify and diagnose diabetes. </a:t>
            </a:r>
          </a:p>
          <a:p>
            <a:endParaRPr lang="en-US" dirty="0"/>
          </a:p>
          <a:p>
            <a:r>
              <a:rPr lang="en-US" dirty="0"/>
              <a:t>The higher the number, the higher risk you are for complications. It is measured by percentage.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65BE8C-BFE3-4890-AB91-3A01160BF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9993" y="3250740"/>
            <a:ext cx="2430780" cy="3505200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A1C vs blood sugar reading</a:t>
            </a:r>
          </a:p>
        </p:txBody>
      </p:sp>
      <p:pic>
        <p:nvPicPr>
          <p:cNvPr id="3076" name="Picture 4" descr="A1C Hemoglobin Testing | Homer Chiropractor | 30547 Chiropractor">
            <a:extLst>
              <a:ext uri="{FF2B5EF4-FFF2-40B4-BE49-F238E27FC236}">
                <a16:creationId xmlns:a16="http://schemas.microsoft.com/office/drawing/2014/main" id="{3C4895C6-04AD-46F3-8D1E-842734F1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99" y="748860"/>
            <a:ext cx="4669221" cy="516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lucometer, Sugar Testing Machine, Digital Glucometer, Diabetic Equipment,  Glucose Monitor, Blood Glucometer - Life Surgical And Vaccines, Rajkot |  ID: 14198212373">
            <a:extLst>
              <a:ext uri="{FF2B5EF4-FFF2-40B4-BE49-F238E27FC236}">
                <a16:creationId xmlns:a16="http://schemas.microsoft.com/office/drawing/2014/main" id="{8F975770-D2BC-4742-819D-421333FD3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452" y="390488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de 3">
            <a:hlinkClick r:id="" action="ppaction://media"/>
            <a:extLst>
              <a:ext uri="{FF2B5EF4-FFF2-40B4-BE49-F238E27FC236}">
                <a16:creationId xmlns:a16="http://schemas.microsoft.com/office/drawing/2014/main" id="{5F824EFB-2B4C-4434-A3F3-A73A679A2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4602" y="61588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3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A2D54AC4-9546-4D4E-90B2-4275D9C61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096EF13-9F36-4142-BE4B-B1A7D1A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9A14AEE-5456-4BDA-84EB-C2C1CEF38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A540A024-AD28-484E-B1FF-FD2491726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8963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C7DE00-C791-4DE8-ABBB-F35F967F1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 Hyperglycemia</a:t>
            </a:r>
            <a:br>
              <a:rPr lang="en-US" dirty="0"/>
            </a:br>
            <a:r>
              <a:rPr lang="en-US" dirty="0"/>
              <a:t>(high blood sugar)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EA4FA-12EC-457A-966D-DDC3CEB4DAE7}"/>
              </a:ext>
            </a:extLst>
          </p:cNvPr>
          <p:cNvSpPr txBox="1"/>
          <p:nvPr/>
        </p:nvSpPr>
        <p:spPr>
          <a:xfrm>
            <a:off x="2673195" y="2953512"/>
            <a:ext cx="5120138" cy="3648456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 defTabSz="914400"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/>
              <a:t>Increased thirst</a:t>
            </a:r>
          </a:p>
          <a:p>
            <a:pPr indent="-182880" defTabSz="914400"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/>
              <a:t>Blurred vision</a:t>
            </a:r>
          </a:p>
          <a:p>
            <a:pPr indent="-182880" defTabSz="914400"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/>
              <a:t>Increased urination</a:t>
            </a:r>
          </a:p>
          <a:p>
            <a:pPr indent="-182880" defTabSz="914400"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/>
              <a:t>Headaches</a:t>
            </a:r>
          </a:p>
          <a:p>
            <a:pPr indent="-182880" defTabSz="914400"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/>
              <a:t>Dry mouth</a:t>
            </a:r>
          </a:p>
          <a:p>
            <a:pPr indent="-182880" defTabSz="914400"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/>
              <a:t>Weakness</a:t>
            </a:r>
          </a:p>
          <a:p>
            <a:pPr indent="-182880" defTabSz="914400"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/>
              <a:t>Nausea</a:t>
            </a:r>
          </a:p>
          <a:p>
            <a:pPr indent="-182880" defTabSz="914400"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</a:pPr>
            <a:endParaRPr lang="en-US" dirty="0"/>
          </a:p>
          <a:p>
            <a:pPr indent="-182880" defTabSz="914400"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3F8CFFC-2146-4041-A031-78CB3F3B8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7142636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7170" name="Picture 2" descr="Hyperglycemia: Causes, Symptoms, Treatment &amp; Complication » How To Relief">
            <a:extLst>
              <a:ext uri="{FF2B5EF4-FFF2-40B4-BE49-F238E27FC236}">
                <a16:creationId xmlns:a16="http://schemas.microsoft.com/office/drawing/2014/main" id="{24DF87D3-0C74-4876-8AA0-473CD35EE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42384" y="2250992"/>
            <a:ext cx="4249615" cy="235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3">
            <a:hlinkClick r:id="" action="ppaction://media"/>
            <a:extLst>
              <a:ext uri="{FF2B5EF4-FFF2-40B4-BE49-F238E27FC236}">
                <a16:creationId xmlns:a16="http://schemas.microsoft.com/office/drawing/2014/main" id="{16A18776-E711-4DAC-9108-D63072A88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1784" y="57611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2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1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B8CD641-9DEB-4AF5-8236-E9C9CD4C9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D5E296C-7F37-495B-9C8F-C56402F0B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4FEA77F-6150-4990-AB1A-6C6AD09F7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6CC1B5B-CB1B-482B-BF03-89D1498F6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B537E3F-FCF5-4357-95F0-E51BBB463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7DF7FB3-680A-495D-816C-0B5753E73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DCC6119-A328-47FF-B1A6-2D09C0933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3585677-2F18-48C1-8C09-C26AD3F635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E12BDCE4-06B1-43E4-9B72-70B045BC8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A4E570-EC20-4244-B42E-183E2ABD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024" y="1442916"/>
            <a:ext cx="3238829" cy="3252231"/>
          </a:xfr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000" cap="all" spc="-100">
                <a:solidFill>
                  <a:srgbClr val="FFFFFF"/>
                </a:solidFill>
              </a:rPr>
              <a:t>Hypoglycemia (low blood sugar)</a:t>
            </a:r>
          </a:p>
        </p:txBody>
      </p:sp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7E51BA89-D41D-4B1D-B3F0-6CBEC176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26B744A-1B73-4772-AD6B-719956915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862A855-4970-44F3-A22E-001A4820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227" y="805446"/>
            <a:ext cx="6570161" cy="5244497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3912AED-C59B-4F6B-9ED6-CAC80BE67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1E994651-3ED5-4618-8E35-0A39AFE3B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1A887D96-D38A-4C8D-95F6-9BF74036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4B2257D-2DD5-4D83-AB7A-AD3F05A0A0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Low Blood Sugar (hypoglycemia)|Columbus Regional Health">
            <a:extLst>
              <a:ext uri="{FF2B5EF4-FFF2-40B4-BE49-F238E27FC236}">
                <a16:creationId xmlns:a16="http://schemas.microsoft.com/office/drawing/2014/main" id="{A1572388-FE60-4681-BAC4-69CDB4A3E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9660" y="1869340"/>
            <a:ext cx="5629522" cy="35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de 5">
            <a:hlinkClick r:id="" action="ppaction://media"/>
            <a:extLst>
              <a:ext uri="{FF2B5EF4-FFF2-40B4-BE49-F238E27FC236}">
                <a16:creationId xmlns:a16="http://schemas.microsoft.com/office/drawing/2014/main" id="{CC7F77B9-41F5-43CC-BF11-B399FC24B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95141" y="61881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1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D6FAE-4338-43DB-9438-A7C0A22CA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813" y="597596"/>
            <a:ext cx="10058400" cy="1371600"/>
          </a:xfrm>
        </p:spPr>
        <p:txBody>
          <a:bodyPr/>
          <a:lstStyle/>
          <a:p>
            <a:r>
              <a:rPr lang="en-US" dirty="0"/>
              <a:t>Prediabetes &amp; Gestational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2F17B-9BF3-4C9E-A689-D34070E86C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Prediabetes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588C40-1898-42D1-B274-F977710D8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2481" y="2676079"/>
            <a:ext cx="4754880" cy="3200400"/>
          </a:xfrm>
        </p:spPr>
        <p:txBody>
          <a:bodyPr/>
          <a:lstStyle/>
          <a:p>
            <a:r>
              <a:rPr lang="en-US" dirty="0"/>
              <a:t>Higher than normal blood sugar or A1C but not high enough to be considered diabetic(type 2)</a:t>
            </a:r>
          </a:p>
          <a:p>
            <a:r>
              <a:rPr lang="en-US" dirty="0"/>
              <a:t>Changes in diet and activity can keep the blood sugar in check and prevent being diagnosed with diabetes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93CCAE-CA84-4CC5-ABA5-04EA2A13D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Gestational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8E7279-C3A6-4B14-BC9A-817767A6E69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Having diabetes while pregnant</a:t>
            </a:r>
          </a:p>
          <a:p>
            <a:r>
              <a:rPr lang="en-US" dirty="0"/>
              <a:t>Diagnosed by completing a glucose challenge test/ glucose tolerance test</a:t>
            </a:r>
          </a:p>
        </p:txBody>
      </p:sp>
      <p:pic>
        <p:nvPicPr>
          <p:cNvPr id="4098" name="Picture 2" descr="What is gestational diabetes? Causes, risks, and treatment - Insider">
            <a:extLst>
              <a:ext uri="{FF2B5EF4-FFF2-40B4-BE49-F238E27FC236}">
                <a16:creationId xmlns:a16="http://schemas.microsoft.com/office/drawing/2014/main" id="{DA8BCC34-2DF7-41ED-8741-6A0D82920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409" y="3899337"/>
            <a:ext cx="4844612" cy="242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rediabetes: Your Final Warning by Andr&amp;#233;a Maria Cecil - CrossFit  Journal">
            <a:extLst>
              <a:ext uri="{FF2B5EF4-FFF2-40B4-BE49-F238E27FC236}">
                <a16:creationId xmlns:a16="http://schemas.microsoft.com/office/drawing/2014/main" id="{28103C86-D4DD-4B64-8AA3-9950263FE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18" y="4563699"/>
            <a:ext cx="1954081" cy="187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de 6">
            <a:hlinkClick r:id="" action="ppaction://media"/>
            <a:extLst>
              <a:ext uri="{FF2B5EF4-FFF2-40B4-BE49-F238E27FC236}">
                <a16:creationId xmlns:a16="http://schemas.microsoft.com/office/drawing/2014/main" id="{0CEB7101-46EB-4566-8B2A-B1ED83CEA2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05447" y="58581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3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F676C5D-39FB-47FA-8E32-DBC5B5CBA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5309DCE-22F9-498E-B635-F28481159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203F7E-2B87-4947-9A98-825F6F417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804" y="546652"/>
            <a:ext cx="509820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Type 1 vs Type 2</a:t>
            </a:r>
          </a:p>
        </p:txBody>
      </p:sp>
      <p:pic>
        <p:nvPicPr>
          <p:cNvPr id="1026" name="Picture 2" descr="Comparison chart Type 1 vs Type 2 Diabetes | Nurse, Nursing school, Diabetes  management">
            <a:extLst>
              <a:ext uri="{FF2B5EF4-FFF2-40B4-BE49-F238E27FC236}">
                <a16:creationId xmlns:a16="http://schemas.microsoft.com/office/drawing/2014/main" id="{67B15BCD-83AF-4DEE-9B15-39AB141DD6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053" y="854184"/>
            <a:ext cx="5312766" cy="511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B91C1-45C5-4BE2-AE55-529AD697F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9450" y="2538919"/>
            <a:ext cx="4957554" cy="3496120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10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Type 1:</a:t>
            </a:r>
          </a:p>
          <a:p>
            <a:pPr indent="-182880">
              <a:lnSpc>
                <a:spcPct val="10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5-10% of people with diabetes have type 1</a:t>
            </a:r>
          </a:p>
          <a:p>
            <a:pPr indent="-182880">
              <a:lnSpc>
                <a:spcPct val="100000"/>
              </a:lnSpc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indent="-182880">
              <a:lnSpc>
                <a:spcPct val="10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Type 2:</a:t>
            </a:r>
          </a:p>
          <a:p>
            <a:pPr indent="-182880">
              <a:lnSpc>
                <a:spcPct val="10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More likely to develop in those over the age of 45.</a:t>
            </a:r>
          </a:p>
          <a:p>
            <a:pPr indent="-182880">
              <a:lnSpc>
                <a:spcPct val="10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Most common type of diabetes 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slide 7">
            <a:hlinkClick r:id="" action="ppaction://media"/>
            <a:extLst>
              <a:ext uri="{FF2B5EF4-FFF2-40B4-BE49-F238E27FC236}">
                <a16:creationId xmlns:a16="http://schemas.microsoft.com/office/drawing/2014/main" id="{63899AC2-504A-4027-9546-BD15161E0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35768" y="56848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8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6D375-61BA-427A-B7DC-7253F46D0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5031" y="1630680"/>
            <a:ext cx="2653518" cy="1645920"/>
          </a:xfrm>
        </p:spPr>
        <p:txBody>
          <a:bodyPr>
            <a:normAutofit/>
          </a:bodyPr>
          <a:lstStyle/>
          <a:p>
            <a:r>
              <a:rPr lang="en-US" sz="3200" dirty="0"/>
              <a:t>Medications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7E9ED-2B7C-4CDA-A96D-22D746C30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451" y="978079"/>
            <a:ext cx="2861268" cy="5334000"/>
          </a:xfrm>
        </p:spPr>
        <p:txBody>
          <a:bodyPr/>
          <a:lstStyle/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Insulin:</a:t>
            </a:r>
          </a:p>
          <a:p>
            <a:r>
              <a:rPr lang="en-US" dirty="0"/>
              <a:t>individual shots  </a:t>
            </a:r>
          </a:p>
          <a:p>
            <a:pPr lvl="1"/>
            <a:r>
              <a:rPr lang="en-US" dirty="0"/>
              <a:t>Pen </a:t>
            </a:r>
          </a:p>
          <a:p>
            <a:pPr lvl="1"/>
            <a:r>
              <a:rPr lang="en-US" dirty="0"/>
              <a:t>Vial and syringe</a:t>
            </a:r>
          </a:p>
          <a:p>
            <a:r>
              <a:rPr lang="en-US" dirty="0"/>
              <a:t>insulin pump</a:t>
            </a:r>
          </a:p>
          <a:p>
            <a:endParaRPr lang="en-US" dirty="0"/>
          </a:p>
          <a:p>
            <a:r>
              <a:rPr lang="en-US" sz="3200" dirty="0"/>
              <a:t>Oral/Pills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05440-1ECE-410A-BE13-A78D22EC7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07769" y="6626888"/>
            <a:ext cx="2430780" cy="3505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Diabetes - by Andrew TOON [Infographic]">
            <a:extLst>
              <a:ext uri="{FF2B5EF4-FFF2-40B4-BE49-F238E27FC236}">
                <a16:creationId xmlns:a16="http://schemas.microsoft.com/office/drawing/2014/main" id="{EA79FAD2-51DF-4846-8DAF-DBAD42B15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886" y="1095812"/>
            <a:ext cx="5584992" cy="466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 8">
            <a:hlinkClick r:id="" action="ppaction://media"/>
            <a:extLst>
              <a:ext uri="{FF2B5EF4-FFF2-40B4-BE49-F238E27FC236}">
                <a16:creationId xmlns:a16="http://schemas.microsoft.com/office/drawing/2014/main" id="{156069ED-CDAF-401B-942F-36E9BB102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08637" y="60683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70">
            <a:extLst>
              <a:ext uri="{FF2B5EF4-FFF2-40B4-BE49-F238E27FC236}">
                <a16:creationId xmlns:a16="http://schemas.microsoft.com/office/drawing/2014/main" id="{3206E093-5426-4593-B46F-CB832FAC6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6149" name="Rectangle 72">
            <a:extLst>
              <a:ext uri="{FF2B5EF4-FFF2-40B4-BE49-F238E27FC236}">
                <a16:creationId xmlns:a16="http://schemas.microsoft.com/office/drawing/2014/main" id="{728B0E8F-3EF4-4D31-A768-5F5A67AA1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150" name="Rectangle 74">
            <a:extLst>
              <a:ext uri="{FF2B5EF4-FFF2-40B4-BE49-F238E27FC236}">
                <a16:creationId xmlns:a16="http://schemas.microsoft.com/office/drawing/2014/main" id="{6259DE6E-747A-45AF-98DD-23896F957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6151" name="Rectangle 76">
            <a:extLst>
              <a:ext uri="{FF2B5EF4-FFF2-40B4-BE49-F238E27FC236}">
                <a16:creationId xmlns:a16="http://schemas.microsoft.com/office/drawing/2014/main" id="{1887F806-D158-4704-BA5A-D9A83B361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152" name="Group 78">
            <a:extLst>
              <a:ext uri="{FF2B5EF4-FFF2-40B4-BE49-F238E27FC236}">
                <a16:creationId xmlns:a16="http://schemas.microsoft.com/office/drawing/2014/main" id="{50D10512-F6B0-43F5-BE9B-475FAEBF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AE38F9B-010A-43A2-AAB2-65FFA29003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4CEF6FD-9C62-4C44-8AA3-A0FBAB091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AE33AD2-D8F9-4258-8F98-032285C5D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53" name="Rectangle 83">
            <a:extLst>
              <a:ext uri="{FF2B5EF4-FFF2-40B4-BE49-F238E27FC236}">
                <a16:creationId xmlns:a16="http://schemas.microsoft.com/office/drawing/2014/main" id="{B1CF953A-8633-4599-B939-C9BC9F678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4" name="Rectangle 85">
            <a:extLst>
              <a:ext uri="{FF2B5EF4-FFF2-40B4-BE49-F238E27FC236}">
                <a16:creationId xmlns:a16="http://schemas.microsoft.com/office/drawing/2014/main" id="{3AE1E6A9-ADFF-4925-B36D-526A6AABE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155" name="Rectangle 87">
            <a:extLst>
              <a:ext uri="{FF2B5EF4-FFF2-40B4-BE49-F238E27FC236}">
                <a16:creationId xmlns:a16="http://schemas.microsoft.com/office/drawing/2014/main" id="{A41DF9F2-59E3-426E-9C74-5F654A58B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accent1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2403B8-93DD-4903-BDEF-F9C7CD34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575" y="1230788"/>
            <a:ext cx="5716338" cy="233985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nutrition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C4666-98A8-48AC-BD44-9BEF2FEB6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38876" y="3425981"/>
            <a:ext cx="5355264" cy="217966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pc="80" dirty="0">
                <a:solidFill>
                  <a:srgbClr val="FFFFFF"/>
                </a:solidFill>
              </a:rPr>
              <a:t>Learn about carb counting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pc="80" dirty="0">
                <a:solidFill>
                  <a:srgbClr val="FFFFFF"/>
                </a:solidFill>
              </a:rPr>
              <a:t>Read food labels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pc="80" dirty="0">
                <a:solidFill>
                  <a:srgbClr val="FFFFFF"/>
                </a:solidFill>
              </a:rPr>
              <a:t>Limit sweets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pc="80" dirty="0">
                <a:solidFill>
                  <a:srgbClr val="FFFFFF"/>
                </a:solidFill>
              </a:rPr>
              <a:t>Be aware of drinks with added sugar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pc="80" dirty="0">
                <a:solidFill>
                  <a:srgbClr val="FFFFFF"/>
                </a:solidFill>
              </a:rPr>
              <a:t>Choose healthy fats and avoid fried foods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pc="80" dirty="0">
                <a:solidFill>
                  <a:srgbClr val="FFFFFF"/>
                </a:solidFill>
              </a:rPr>
              <a:t>Watch portion sizes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pc="80" dirty="0">
              <a:solidFill>
                <a:srgbClr val="FFFFFF"/>
              </a:solidFill>
            </a:endParaRPr>
          </a:p>
        </p:txBody>
      </p:sp>
      <p:pic>
        <p:nvPicPr>
          <p:cNvPr id="6146" name="Picture 2" descr="Diabetes Meal Planning ﻿| Eat Well with Diabetes | CDC">
            <a:extLst>
              <a:ext uri="{FF2B5EF4-FFF2-40B4-BE49-F238E27FC236}">
                <a16:creationId xmlns:a16="http://schemas.microsoft.com/office/drawing/2014/main" id="{64932BA4-754A-4F46-A620-E8B1312F4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2" r="10136"/>
          <a:stretch/>
        </p:blipFill>
        <p:spPr bwMode="auto">
          <a:xfrm>
            <a:off x="616737" y="621793"/>
            <a:ext cx="4376501" cy="561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6" name="Rectangle 89">
            <a:extLst>
              <a:ext uri="{FF2B5EF4-FFF2-40B4-BE49-F238E27FC236}">
                <a16:creationId xmlns:a16="http://schemas.microsoft.com/office/drawing/2014/main" id="{6C64D736-1B31-46E8-A897-8F088A5C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157" name="Straight Connector 91">
            <a:extLst>
              <a:ext uri="{FF2B5EF4-FFF2-40B4-BE49-F238E27FC236}">
                <a16:creationId xmlns:a16="http://schemas.microsoft.com/office/drawing/2014/main" id="{8151D57A-BEA8-4208-AFDF-9679E876E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8" name="Straight Connector 93">
            <a:extLst>
              <a:ext uri="{FF2B5EF4-FFF2-40B4-BE49-F238E27FC236}">
                <a16:creationId xmlns:a16="http://schemas.microsoft.com/office/drawing/2014/main" id="{3419120B-6018-4C83-A423-6476D764E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9" name="Straight Connector 95">
            <a:extLst>
              <a:ext uri="{FF2B5EF4-FFF2-40B4-BE49-F238E27FC236}">
                <a16:creationId xmlns:a16="http://schemas.microsoft.com/office/drawing/2014/main" id="{78D848F4-FD89-4C65-BD3A-9EFA878A2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de 9">
            <a:hlinkClick r:id="" action="ppaction://media"/>
            <a:extLst>
              <a:ext uri="{FF2B5EF4-FFF2-40B4-BE49-F238E27FC236}">
                <a16:creationId xmlns:a16="http://schemas.microsoft.com/office/drawing/2014/main" id="{A907CD2B-0C94-4F0E-9924-8FD889F2E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01117" y="5496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4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373545"/>
      </a:dk2>
      <a:lt2>
        <a:srgbClr val="BCD0E0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6793CD"/>
      </a:accent6>
      <a:hlink>
        <a:srgbClr val="6B9F25"/>
      </a:hlink>
      <a:folHlink>
        <a:srgbClr val="9F6715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F4D933D1A8EE43A4EED07802EE7B7F" ma:contentTypeVersion="2" ma:contentTypeDescription="Create a new document." ma:contentTypeScope="" ma:versionID="de0886374265b35404009c249256d549">
  <xsd:schema xmlns:xsd="http://www.w3.org/2001/XMLSchema" xmlns:xs="http://www.w3.org/2001/XMLSchema" xmlns:p="http://schemas.microsoft.com/office/2006/metadata/properties" xmlns:ns2="bc3d0652-f8aa-4017-a2d7-99e3d71e499e" targetNamespace="http://schemas.microsoft.com/office/2006/metadata/properties" ma:root="true" ma:fieldsID="1b4512e2e250ddd410fe6849ee020976" ns2:_="">
    <xsd:import namespace="bc3d0652-f8aa-4017-a2d7-99e3d71e49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3d0652-f8aa-4017-a2d7-99e3d71e49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AF8054-C427-4B65-B604-C21BCE57CF6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6764A90-9CB9-4ED6-81F5-3EEE25DB38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5E54AE-ABA7-421B-95A7-5584F3DA8E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3d0652-f8aa-4017-a2d7-99e3d71e49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3194</TotalTime>
  <Words>1009</Words>
  <Application>Microsoft Office PowerPoint</Application>
  <PresentationFormat>Widescreen</PresentationFormat>
  <Paragraphs>83</Paragraphs>
  <Slides>11</Slides>
  <Notes>8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Savon</vt:lpstr>
      <vt:lpstr>D I a b e t e s </vt:lpstr>
      <vt:lpstr>What exactly is diabetes?</vt:lpstr>
      <vt:lpstr>What numbers do I need to know?</vt:lpstr>
      <vt:lpstr> Hyperglycemia (high blood sugar)</vt:lpstr>
      <vt:lpstr>Hypoglycemia (low blood sugar)</vt:lpstr>
      <vt:lpstr>Prediabetes &amp; Gestational </vt:lpstr>
      <vt:lpstr> Type 1 vs Type 2</vt:lpstr>
      <vt:lpstr>Medications</vt:lpstr>
      <vt:lpstr>nutrition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Diabetes </dc:title>
  <dc:creator>shelby nickell</dc:creator>
  <cp:lastModifiedBy>shelby nickell</cp:lastModifiedBy>
  <cp:revision>29</cp:revision>
  <dcterms:created xsi:type="dcterms:W3CDTF">2020-09-14T18:36:22Z</dcterms:created>
  <dcterms:modified xsi:type="dcterms:W3CDTF">2020-10-07T19:51:24Z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0x0101005AF4D933D1A8EE43A4EED07802EE7B7F</vt:lpwstr>
  </property>
</Properties>
</file>